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6" r:id="rId2"/>
  </p:sldMasterIdLst>
  <p:sldIdLst>
    <p:sldId id="306" r:id="rId3"/>
    <p:sldId id="303" r:id="rId4"/>
    <p:sldId id="304" r:id="rId5"/>
    <p:sldId id="307" r:id="rId6"/>
    <p:sldId id="308" r:id="rId7"/>
    <p:sldId id="309" r:id="rId8"/>
    <p:sldId id="305" r:id="rId9"/>
    <p:sldId id="310" r:id="rId10"/>
    <p:sldId id="311" r:id="rId11"/>
    <p:sldId id="31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1C24"/>
    <a:srgbClr val="061D25"/>
    <a:srgbClr val="628A8A"/>
    <a:srgbClr val="05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1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4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0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7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5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75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12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3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121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7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8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45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27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90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7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6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7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2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31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7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4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342900"/>
            <a:fld id="{50172865-FBF0-458A-BAFF-4F75173770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342900"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3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342900"/>
            <a:fld id="{50172865-FBF0-458A-BAFF-4F75173770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342900"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9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72" y="501161"/>
            <a:ext cx="83534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7" y="96394"/>
            <a:ext cx="857047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Real Retirement Planning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207" y="1465754"/>
            <a:ext cx="542721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Laying up in Heaven involves leaving it here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Mark 10:21</a:t>
            </a:r>
            <a:endParaRPr lang="en-US" sz="2100" u="sng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If we want to lay up treasure in heaven, we do that by giving to the poor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Parting with what we possess may be necessary, and we should gladly do it!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Are we generous to the level God expects?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level of generosity has God prepared for us?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r>
              <a:rPr lang="en-US" sz="2100" baseline="300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</a:t>
            </a: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Peter 1:1-3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418" y="1900237"/>
            <a:ext cx="3210362" cy="401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8A8A"/>
            </a:gs>
            <a:gs pos="82000">
              <a:srgbClr val="061D2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54" y="2967916"/>
            <a:ext cx="8686800" cy="1088636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21</a:t>
            </a:r>
            <a:r>
              <a:rPr lang="en-US" sz="7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Century Christianity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0564" y="4269616"/>
            <a:ext cx="7622381" cy="57388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300" dirty="0"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T Serif Caption" panose="02060603050505020204" pitchFamily="18" charset="0"/>
                <a:ea typeface="Lato Heavy" panose="020F0502020204030203" pitchFamily="34" charset="0"/>
                <a:cs typeface="Lato Heavy" panose="020F0502020204030203" pitchFamily="34" charset="0"/>
              </a:rPr>
              <a:t>Retirement Planning</a:t>
            </a:r>
            <a:endParaRPr lang="en-US" sz="1050" dirty="0">
              <a:solidFill>
                <a:schemeClr val="accent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T Serif Caption" panose="02060603050505020204" pitchFamily="18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8" y="96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Lessons from a Fool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208" y="1342661"/>
            <a:ext cx="5427211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r>
              <a:rPr lang="en-US" sz="2100" baseline="300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</a:t>
            </a: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Samuel 25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From the outside perspective, </a:t>
            </a:r>
            <a:r>
              <a:rPr lang="en-US" sz="21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Nabal</a:t>
            </a: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had it all – wealth, servants, and a woman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Worldly success </a:t>
            </a: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and </a:t>
            </a:r>
            <a:r>
              <a:rPr lang="en-US" sz="210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character</a:t>
            </a: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don’t go hand in hand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Without revelation, many people can’t even see God moving (or not moving) in their lives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Luke 12:13-21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There is a fine line between having it all and having nothing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can we learn from a fool?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419" y="1730803"/>
            <a:ext cx="3305890" cy="44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8" y="96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Worldly Security Is No Security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208" y="1342661"/>
            <a:ext cx="5427211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Part of having wealth means we may find some security in it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Psalm 49:6-10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Success can’t prevent you from facing the same end everyone faces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Nabal</a:t>
            </a: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was feasting when he should have been fearful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Our lives can be taken from us at any moment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Even if we live, the LORD may return and we will have to give an account of the </a:t>
            </a:r>
            <a:r>
              <a:rPr lang="en-US" sz="21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deeds done in the body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026" name="Picture 2" descr="Image result for bars on wind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91" y="1897721"/>
            <a:ext cx="2534566" cy="4440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2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7" y="96394"/>
            <a:ext cx="857047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Generosity Is The Way To Success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208" y="1342661"/>
            <a:ext cx="5427211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Why do you think </a:t>
            </a:r>
            <a:r>
              <a:rPr lang="en-US" sz="21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Nabal</a:t>
            </a: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was unwilling to give some of what he had?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Holding on to our possessions will offer no long term benefits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Abigail saw that by giving to others she might save their lives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r>
              <a:rPr lang="en-US" sz="2100" baseline="300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nd</a:t>
            </a: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Corinthians 9:6-9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God can cause generosity to overflow into abundance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You won’t hear that message in worldly retirement planning!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0151" y="1178522"/>
            <a:ext cx="26113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24268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7" y="96394"/>
            <a:ext cx="857047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Can’t Predict the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208" y="1342661"/>
            <a:ext cx="5427211" cy="486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James 4:13-16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Nabal</a:t>
            </a: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was the arrogant man in James 4, continuing to live as if the end would never come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rich man felt he had “many years to come”</a:t>
            </a:r>
            <a:endParaRPr lang="en-US" sz="2100" dirty="0">
              <a:solidFill>
                <a:srgbClr val="631C2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Over lives need to be lived like TODAY was our last day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Retirement planning isn’t planned once you retire, it is done so you will be able to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Neither of them were </a:t>
            </a:r>
            <a:r>
              <a:rPr lang="en-US" sz="21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rich towards God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050" name="Picture 2" descr="Image result for tomb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49" y="1592873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idow 2 m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95" y="4176343"/>
            <a:ext cx="4505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8" y="96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Two Extremes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108" y="4536070"/>
            <a:ext cx="16948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350"/>
              </a:spcAft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Godliness</a:t>
            </a:r>
            <a:endParaRPr lang="en-US" sz="21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Arrow: Left-Right 1"/>
          <p:cNvSpPr/>
          <p:nvPr/>
        </p:nvSpPr>
        <p:spPr>
          <a:xfrm>
            <a:off x="334108" y="3727938"/>
            <a:ext cx="8475784" cy="738554"/>
          </a:xfrm>
          <a:prstGeom prst="leftRightArrow">
            <a:avLst/>
          </a:prstGeom>
          <a:gradFill flip="none" rotWithShape="1">
            <a:gsLst>
              <a:gs pos="53246">
                <a:schemeClr val="bg1"/>
              </a:gs>
              <a:gs pos="3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49108" y="4570490"/>
            <a:ext cx="16948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350"/>
              </a:spcAft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Worldliness</a:t>
            </a:r>
            <a:endParaRPr lang="en-US" sz="21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1431" y="2641044"/>
            <a:ext cx="2092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Covetousness, Greed, Idolatry </a:t>
            </a:r>
            <a:endParaRPr lang="en-US" sz="21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97715" y="3701559"/>
            <a:ext cx="0" cy="764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8862" y="2646472"/>
            <a:ext cx="2092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Occasional Generosity</a:t>
            </a:r>
            <a:endParaRPr lang="en-US" sz="21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005146" y="3701560"/>
            <a:ext cx="0" cy="764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09901" y="2207415"/>
            <a:ext cx="2092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Lend to family and friends, but still expect it back</a:t>
            </a:r>
            <a:endParaRPr lang="en-US" sz="21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056185" y="3701561"/>
            <a:ext cx="0" cy="764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8208" y="2258143"/>
            <a:ext cx="2092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Expecting nothing, lends to anyone who asks</a:t>
            </a:r>
            <a:endParaRPr lang="en-US" sz="21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00354" y="3701558"/>
            <a:ext cx="0" cy="764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6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7" y="96394"/>
            <a:ext cx="857047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Real Retirement Planning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207" y="1465754"/>
            <a:ext cx="5427211" cy="436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It’s not a gift if it doesn’t involve sacrifice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r>
              <a:rPr lang="en-US" sz="2100" baseline="300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nd</a:t>
            </a: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Samuel 24:24</a:t>
            </a:r>
            <a:endParaRPr lang="en-US" sz="2100" u="sng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This takes humility – we see God (and others) as better than ourselves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God asked for the best, and many people refused to sacrifice the best for God, so they brought Him the worst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It wasn’t easy for the early church to give as they did, but it was a sacrifice they were willing to make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5122" name="Picture 2" descr="Image result for david offering sacrif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91" y="1650391"/>
            <a:ext cx="3273669" cy="442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7" y="96394"/>
            <a:ext cx="857047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Real Retirement Planning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207" y="1465754"/>
            <a:ext cx="5427211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Contentment is the key to happiness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r>
              <a:rPr lang="en-US" sz="2100" baseline="300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</a:t>
            </a: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Timothy 6:6-8</a:t>
            </a:r>
            <a:endParaRPr lang="en-US" sz="2100" u="sng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Can we say we are content with these things?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Otherwise we fall into an opportunity for Satan to take advantage of us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can’t store up things for this life and be rich toward God in the next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380" y="1786304"/>
            <a:ext cx="2781300" cy="4305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213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18575</TotalTime>
  <Words>516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Lato Black</vt:lpstr>
      <vt:lpstr>Lato Heavy</vt:lpstr>
      <vt:lpstr>PT Serif Caption</vt:lpstr>
      <vt:lpstr>Wingdings 2</vt:lpstr>
      <vt:lpstr>HDOfficeLightV0</vt:lpstr>
      <vt:lpstr>1_HDOfficeLightV0</vt:lpstr>
      <vt:lpstr>PowerPoint Presentation</vt:lpstr>
      <vt:lpstr>21st Century Christianity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Forgetting God</dc:title>
  <dc:creator>satramell</dc:creator>
  <cp:lastModifiedBy>satramell</cp:lastModifiedBy>
  <cp:revision>363</cp:revision>
  <dcterms:created xsi:type="dcterms:W3CDTF">2016-05-22T10:15:03Z</dcterms:created>
  <dcterms:modified xsi:type="dcterms:W3CDTF">2017-04-08T20:53:55Z</dcterms:modified>
</cp:coreProperties>
</file>