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 id="2147483696" r:id="rId4"/>
    <p:sldMasterId id="2147483708" r:id="rId5"/>
    <p:sldMasterId id="2147483732" r:id="rId6"/>
    <p:sldMasterId id="2147483763" r:id="rId7"/>
    <p:sldMasterId id="2147483823" r:id="rId8"/>
    <p:sldMasterId id="2147483835" r:id="rId9"/>
    <p:sldMasterId id="2147483847" r:id="rId10"/>
    <p:sldMasterId id="2147483859" r:id="rId11"/>
    <p:sldMasterId id="2147483871" r:id="rId12"/>
  </p:sldMasterIdLst>
  <p:notesMasterIdLst>
    <p:notesMasterId r:id="rId43"/>
  </p:notesMasterIdLst>
  <p:sldIdLst>
    <p:sldId id="270" r:id="rId13"/>
    <p:sldId id="261" r:id="rId14"/>
    <p:sldId id="394" r:id="rId15"/>
    <p:sldId id="330" r:id="rId16"/>
    <p:sldId id="352" r:id="rId17"/>
    <p:sldId id="372" r:id="rId18"/>
    <p:sldId id="296" r:id="rId19"/>
    <p:sldId id="387" r:id="rId20"/>
    <p:sldId id="264" r:id="rId21"/>
    <p:sldId id="285" r:id="rId22"/>
    <p:sldId id="373" r:id="rId23"/>
    <p:sldId id="380" r:id="rId24"/>
    <p:sldId id="374" r:id="rId25"/>
    <p:sldId id="381" r:id="rId26"/>
    <p:sldId id="388" r:id="rId27"/>
    <p:sldId id="389" r:id="rId28"/>
    <p:sldId id="375" r:id="rId29"/>
    <p:sldId id="382" r:id="rId30"/>
    <p:sldId id="390" r:id="rId31"/>
    <p:sldId id="376" r:id="rId32"/>
    <p:sldId id="383" r:id="rId33"/>
    <p:sldId id="391" r:id="rId34"/>
    <p:sldId id="392" r:id="rId35"/>
    <p:sldId id="377" r:id="rId36"/>
    <p:sldId id="384" r:id="rId37"/>
    <p:sldId id="378" r:id="rId38"/>
    <p:sldId id="385" r:id="rId39"/>
    <p:sldId id="393" r:id="rId40"/>
    <p:sldId id="379" r:id="rId41"/>
    <p:sldId id="386" r:id="rId42"/>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
      <p:font typeface="Batang" panose="02030600000101010101" pitchFamily="18" charset="-127"/>
      <p:regular r:id="rId48"/>
    </p:embeddedFont>
    <p:embeddedFont>
      <p:font typeface="Arial Narrow" panose="020B0606020202030204" pitchFamily="34" charset="0"/>
      <p:regular r:id="rId49"/>
      <p:bold r:id="rId50"/>
      <p:italic r:id="rId51"/>
      <p:boldItalic r:id="rId52"/>
    </p:embeddedFont>
    <p:embeddedFont>
      <p:font typeface="Tempus Sans ITC" panose="04020404030D07020202" pitchFamily="82"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B0F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629"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font" Target="fonts/font2.fntdata"/><Relationship Id="rId53" Type="http://schemas.openxmlformats.org/officeDocument/2006/relationships/font" Target="fonts/font10.fntdata"/><Relationship Id="rId58"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font" Target="fonts/font1.fntdata"/><Relationship Id="rId52"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font" Target="fonts/font8.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E84568-D5A7-4DD2-90C9-E73D76A2A782}" type="datetimeFigureOut">
              <a:rPr lang="en-US" smtClean="0"/>
              <a:t>3/26/2018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776CC4-F694-4320-AFE8-2D0DA6E6AB10}" type="slidenum">
              <a:rPr lang="en-US" smtClean="0"/>
              <a:t>‹#›</a:t>
            </a:fld>
            <a:endParaRPr lang="en-US"/>
          </a:p>
        </p:txBody>
      </p:sp>
    </p:spTree>
    <p:extLst>
      <p:ext uri="{BB962C8B-B14F-4D97-AF65-F5344CB8AC3E}">
        <p14:creationId xmlns:p14="http://schemas.microsoft.com/office/powerpoint/2010/main" val="2895873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B92712-6AF3-4520-8EFE-90AB269EDD0A}"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E2726-A73E-4110-9E2F-06203AE1C459}" type="slidenum">
              <a:rPr lang="en-US" smtClean="0"/>
              <a:t>‹#›</a:t>
            </a:fld>
            <a:endParaRPr lang="en-US"/>
          </a:p>
        </p:txBody>
      </p:sp>
    </p:spTree>
    <p:extLst>
      <p:ext uri="{BB962C8B-B14F-4D97-AF65-F5344CB8AC3E}">
        <p14:creationId xmlns:p14="http://schemas.microsoft.com/office/powerpoint/2010/main" val="1236310886"/>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E2726-A73E-4110-9E2F-06203AE1C459}" type="slidenum">
              <a:rPr lang="en-US" smtClean="0"/>
              <a:t>‹#›</a:t>
            </a:fld>
            <a:endParaRPr lang="en-US"/>
          </a:p>
        </p:txBody>
      </p:sp>
    </p:spTree>
    <p:extLst>
      <p:ext uri="{BB962C8B-B14F-4D97-AF65-F5344CB8AC3E}">
        <p14:creationId xmlns:p14="http://schemas.microsoft.com/office/powerpoint/2010/main" val="353161007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131415"/>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03431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39167"/>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29809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388113"/>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147107"/>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28567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410906"/>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481540"/>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181643"/>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E2726-A73E-4110-9E2F-06203AE1C459}" type="slidenum">
              <a:rPr lang="en-US" smtClean="0"/>
              <a:t>‹#›</a:t>
            </a:fld>
            <a:endParaRPr lang="en-US"/>
          </a:p>
        </p:txBody>
      </p:sp>
    </p:spTree>
    <p:extLst>
      <p:ext uri="{BB962C8B-B14F-4D97-AF65-F5344CB8AC3E}">
        <p14:creationId xmlns:p14="http://schemas.microsoft.com/office/powerpoint/2010/main" val="3953214697"/>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5447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131415"/>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03431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39167"/>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29809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388113"/>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147107"/>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28567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410906"/>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481540"/>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B92712-6AF3-4520-8EFE-90AB269EDD0A}"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E2726-A73E-4110-9E2F-06203AE1C459}" type="slidenum">
              <a:rPr lang="en-US" smtClean="0"/>
              <a:t>‹#›</a:t>
            </a:fld>
            <a:endParaRPr lang="en-US"/>
          </a:p>
        </p:txBody>
      </p:sp>
    </p:spTree>
    <p:extLst>
      <p:ext uri="{BB962C8B-B14F-4D97-AF65-F5344CB8AC3E}">
        <p14:creationId xmlns:p14="http://schemas.microsoft.com/office/powerpoint/2010/main" val="1236310886"/>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181643"/>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5447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131415"/>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03431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39167"/>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29809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388113"/>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147107"/>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28567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410906"/>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E2726-A73E-4110-9E2F-06203AE1C459}" type="slidenum">
              <a:rPr lang="en-US" smtClean="0"/>
              <a:t>‹#›</a:t>
            </a:fld>
            <a:endParaRPr lang="en-US"/>
          </a:p>
        </p:txBody>
      </p:sp>
    </p:spTree>
    <p:extLst>
      <p:ext uri="{BB962C8B-B14F-4D97-AF65-F5344CB8AC3E}">
        <p14:creationId xmlns:p14="http://schemas.microsoft.com/office/powerpoint/2010/main" val="2476572381"/>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481540"/>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181643"/>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5447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B92712-6AF3-4520-8EFE-90AB269EDD0A}"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E2726-A73E-4110-9E2F-06203AE1C459}" type="slidenum">
              <a:rPr lang="en-US" smtClean="0"/>
              <a:t>‹#›</a:t>
            </a:fld>
            <a:endParaRPr lang="en-US"/>
          </a:p>
        </p:txBody>
      </p:sp>
    </p:spTree>
    <p:extLst>
      <p:ext uri="{BB962C8B-B14F-4D97-AF65-F5344CB8AC3E}">
        <p14:creationId xmlns:p14="http://schemas.microsoft.com/office/powerpoint/2010/main" val="340065322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B92712-6AF3-4520-8EFE-90AB269EDD0A}"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E2726-A73E-4110-9E2F-06203AE1C459}" type="slidenum">
              <a:rPr lang="en-US" smtClean="0"/>
              <a:t>‹#›</a:t>
            </a:fld>
            <a:endParaRPr lang="en-US"/>
          </a:p>
        </p:txBody>
      </p:sp>
    </p:spTree>
    <p:extLst>
      <p:ext uri="{BB962C8B-B14F-4D97-AF65-F5344CB8AC3E}">
        <p14:creationId xmlns:p14="http://schemas.microsoft.com/office/powerpoint/2010/main" val="3273364294"/>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B92712-6AF3-4520-8EFE-90AB269EDD0A}" type="datetimeFigureOut">
              <a:rPr lang="en-US" smtClean="0"/>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AE2726-A73E-4110-9E2F-06203AE1C459}" type="slidenum">
              <a:rPr lang="en-US" smtClean="0"/>
              <a:t>‹#›</a:t>
            </a:fld>
            <a:endParaRPr lang="en-US"/>
          </a:p>
        </p:txBody>
      </p:sp>
    </p:spTree>
    <p:extLst>
      <p:ext uri="{BB962C8B-B14F-4D97-AF65-F5344CB8AC3E}">
        <p14:creationId xmlns:p14="http://schemas.microsoft.com/office/powerpoint/2010/main" val="63487563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B92712-6AF3-4520-8EFE-90AB269EDD0A}"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AE2726-A73E-4110-9E2F-06203AE1C459}" type="slidenum">
              <a:rPr lang="en-US" smtClean="0"/>
              <a:t>‹#›</a:t>
            </a:fld>
            <a:endParaRPr lang="en-US"/>
          </a:p>
        </p:txBody>
      </p:sp>
    </p:spTree>
    <p:extLst>
      <p:ext uri="{BB962C8B-B14F-4D97-AF65-F5344CB8AC3E}">
        <p14:creationId xmlns:p14="http://schemas.microsoft.com/office/powerpoint/2010/main" val="2775274887"/>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92712-6AF3-4520-8EFE-90AB269EDD0A}"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AE2726-A73E-4110-9E2F-06203AE1C459}" type="slidenum">
              <a:rPr lang="en-US" smtClean="0"/>
              <a:t>‹#›</a:t>
            </a:fld>
            <a:endParaRPr lang="en-US"/>
          </a:p>
        </p:txBody>
      </p:sp>
    </p:spTree>
    <p:extLst>
      <p:ext uri="{BB962C8B-B14F-4D97-AF65-F5344CB8AC3E}">
        <p14:creationId xmlns:p14="http://schemas.microsoft.com/office/powerpoint/2010/main" val="2472442368"/>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E2726-A73E-4110-9E2F-06203AE1C459}" type="slidenum">
              <a:rPr lang="en-US" smtClean="0"/>
              <a:t>‹#›</a:t>
            </a:fld>
            <a:endParaRPr lang="en-US"/>
          </a:p>
        </p:txBody>
      </p:sp>
    </p:spTree>
    <p:extLst>
      <p:ext uri="{BB962C8B-B14F-4D97-AF65-F5344CB8AC3E}">
        <p14:creationId xmlns:p14="http://schemas.microsoft.com/office/powerpoint/2010/main" val="2305787134"/>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E2726-A73E-4110-9E2F-06203AE1C459}" type="slidenum">
              <a:rPr lang="en-US" smtClean="0"/>
              <a:t>‹#›</a:t>
            </a:fld>
            <a:endParaRPr lang="en-US"/>
          </a:p>
        </p:txBody>
      </p:sp>
    </p:spTree>
    <p:extLst>
      <p:ext uri="{BB962C8B-B14F-4D97-AF65-F5344CB8AC3E}">
        <p14:creationId xmlns:p14="http://schemas.microsoft.com/office/powerpoint/2010/main" val="2476572381"/>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E2726-A73E-4110-9E2F-06203AE1C459}" type="slidenum">
              <a:rPr lang="en-US" smtClean="0"/>
              <a:t>‹#›</a:t>
            </a:fld>
            <a:endParaRPr lang="en-US"/>
          </a:p>
        </p:txBody>
      </p:sp>
    </p:spTree>
    <p:extLst>
      <p:ext uri="{BB962C8B-B14F-4D97-AF65-F5344CB8AC3E}">
        <p14:creationId xmlns:p14="http://schemas.microsoft.com/office/powerpoint/2010/main" val="3953688835"/>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E2726-A73E-4110-9E2F-06203AE1C459}" type="slidenum">
              <a:rPr lang="en-US" smtClean="0"/>
              <a:t>‹#›</a:t>
            </a:fld>
            <a:endParaRPr lang="en-US"/>
          </a:p>
        </p:txBody>
      </p:sp>
    </p:spTree>
    <p:extLst>
      <p:ext uri="{BB962C8B-B14F-4D97-AF65-F5344CB8AC3E}">
        <p14:creationId xmlns:p14="http://schemas.microsoft.com/office/powerpoint/2010/main" val="353161007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E2726-A73E-4110-9E2F-06203AE1C459}" type="slidenum">
              <a:rPr lang="en-US" smtClean="0"/>
              <a:t>‹#›</a:t>
            </a:fld>
            <a:endParaRPr lang="en-US"/>
          </a:p>
        </p:txBody>
      </p:sp>
    </p:spTree>
    <p:extLst>
      <p:ext uri="{BB962C8B-B14F-4D97-AF65-F5344CB8AC3E}">
        <p14:creationId xmlns:p14="http://schemas.microsoft.com/office/powerpoint/2010/main" val="3953214697"/>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205321"/>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858083"/>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44166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566106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29933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2152075"/>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7826634"/>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B92712-6AF3-4520-8EFE-90AB269EDD0A}"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AE2726-A73E-4110-9E2F-06203AE1C459}" type="slidenum">
              <a:rPr lang="en-US" smtClean="0"/>
              <a:t>‹#›</a:t>
            </a:fld>
            <a:endParaRPr lang="en-US"/>
          </a:p>
        </p:txBody>
      </p:sp>
    </p:spTree>
    <p:extLst>
      <p:ext uri="{BB962C8B-B14F-4D97-AF65-F5344CB8AC3E}">
        <p14:creationId xmlns:p14="http://schemas.microsoft.com/office/powerpoint/2010/main" val="340065322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641780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013001"/>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126034"/>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993377"/>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966264"/>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09230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155655"/>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657023"/>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132016"/>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613331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B92712-6AF3-4520-8EFE-90AB269EDD0A}"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E2726-A73E-4110-9E2F-06203AE1C459}" type="slidenum">
              <a:rPr lang="en-US" smtClean="0"/>
              <a:t>‹#›</a:t>
            </a:fld>
            <a:endParaRPr lang="en-US"/>
          </a:p>
        </p:txBody>
      </p:sp>
    </p:spTree>
    <p:extLst>
      <p:ext uri="{BB962C8B-B14F-4D97-AF65-F5344CB8AC3E}">
        <p14:creationId xmlns:p14="http://schemas.microsoft.com/office/powerpoint/2010/main" val="3273364294"/>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843561"/>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925465"/>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14478"/>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986890"/>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9965033"/>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681674"/>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7844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924538"/>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19436"/>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754114"/>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B92712-6AF3-4520-8EFE-90AB269EDD0A}" type="datetimeFigureOut">
              <a:rPr lang="en-US" smtClean="0"/>
              <a:t>3/26/2018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AE2726-A73E-4110-9E2F-06203AE1C459}" type="slidenum">
              <a:rPr lang="en-US" smtClean="0"/>
              <a:t>‹#›</a:t>
            </a:fld>
            <a:endParaRPr lang="en-US"/>
          </a:p>
        </p:txBody>
      </p:sp>
    </p:spTree>
    <p:extLst>
      <p:ext uri="{BB962C8B-B14F-4D97-AF65-F5344CB8AC3E}">
        <p14:creationId xmlns:p14="http://schemas.microsoft.com/office/powerpoint/2010/main" val="63487563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983491"/>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941744"/>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985167"/>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86527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096488"/>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023241"/>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681674"/>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7844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7924538"/>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19436"/>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B92712-6AF3-4520-8EFE-90AB269EDD0A}"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AE2726-A73E-4110-9E2F-06203AE1C459}" type="slidenum">
              <a:rPr lang="en-US" smtClean="0"/>
              <a:t>‹#›</a:t>
            </a:fld>
            <a:endParaRPr lang="en-US"/>
          </a:p>
        </p:txBody>
      </p:sp>
    </p:spTree>
    <p:extLst>
      <p:ext uri="{BB962C8B-B14F-4D97-AF65-F5344CB8AC3E}">
        <p14:creationId xmlns:p14="http://schemas.microsoft.com/office/powerpoint/2010/main" val="2775274887"/>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754114"/>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983491"/>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941744"/>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985167"/>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86527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096488"/>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023241"/>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56BF3711-5BBC-43AB-9152-8B5062075266}" type="datetimeFigureOut">
              <a:rPr lang="en-US"/>
              <a:pPr>
                <a:defRPr/>
              </a:pPr>
              <a:t>3/26/2018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dirty="0">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FC1481E9-BC66-4C48-BE3B-D40D720CD26C}" type="slidenum">
              <a:rPr lang="en-US"/>
              <a:pPr>
                <a:defRPr/>
              </a:pPr>
              <a:t>‹#›</a:t>
            </a:fld>
            <a:endParaRPr lang="en-US" dirty="0"/>
          </a:p>
        </p:txBody>
      </p:sp>
    </p:spTree>
    <p:extLst>
      <p:ext uri="{BB962C8B-B14F-4D97-AF65-F5344CB8AC3E}">
        <p14:creationId xmlns:p14="http://schemas.microsoft.com/office/powerpoint/2010/main" val="2472134162"/>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D3B18285-EDCD-465B-A103-8DEFCFF8B20A}" type="datetimeFigureOut">
              <a:rPr lang="en-US"/>
              <a:pPr>
                <a:defRPr/>
              </a:pPr>
              <a:t>3/26/2018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dirty="0">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6209F866-55B5-43F2-8EE4-AC77D7590741}" type="slidenum">
              <a:rPr lang="en-US"/>
              <a:pPr>
                <a:defRPr/>
              </a:pPr>
              <a:t>‹#›</a:t>
            </a:fld>
            <a:endParaRPr lang="en-US" dirty="0"/>
          </a:p>
        </p:txBody>
      </p:sp>
    </p:spTree>
    <p:extLst>
      <p:ext uri="{BB962C8B-B14F-4D97-AF65-F5344CB8AC3E}">
        <p14:creationId xmlns:p14="http://schemas.microsoft.com/office/powerpoint/2010/main" val="2576117382"/>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33615134-817E-489B-8D85-0672ACABF0D9}" type="datetimeFigureOut">
              <a:rPr lang="en-US"/>
              <a:pPr>
                <a:defRPr/>
              </a:pPr>
              <a:t>3/26/2018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dirty="0">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9538F4BE-D369-4DD7-8D6E-7892E60DB8EB}" type="slidenum">
              <a:rPr lang="en-US"/>
              <a:pPr>
                <a:defRPr/>
              </a:pPr>
              <a:t>‹#›</a:t>
            </a:fld>
            <a:endParaRPr lang="en-US" dirty="0"/>
          </a:p>
        </p:txBody>
      </p:sp>
    </p:spTree>
    <p:extLst>
      <p:ext uri="{BB962C8B-B14F-4D97-AF65-F5344CB8AC3E}">
        <p14:creationId xmlns:p14="http://schemas.microsoft.com/office/powerpoint/2010/main" val="1369140540"/>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92712-6AF3-4520-8EFE-90AB269EDD0A}"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AE2726-A73E-4110-9E2F-06203AE1C459}" type="slidenum">
              <a:rPr lang="en-US" smtClean="0"/>
              <a:t>‹#›</a:t>
            </a:fld>
            <a:endParaRPr lang="en-US"/>
          </a:p>
        </p:txBody>
      </p:sp>
    </p:spTree>
    <p:extLst>
      <p:ext uri="{BB962C8B-B14F-4D97-AF65-F5344CB8AC3E}">
        <p14:creationId xmlns:p14="http://schemas.microsoft.com/office/powerpoint/2010/main" val="2472442368"/>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E39EF359-5140-489B-B9BD-3C3BB18EEA98}" type="datetimeFigureOut">
              <a:rPr lang="en-US"/>
              <a:pPr>
                <a:defRPr/>
              </a:pPr>
              <a:t>3/26/2018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dirty="0">
                <a:solidFill>
                  <a:prstClr val="black"/>
                </a:solidFill>
                <a:latin typeface="Calibri"/>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0D3147F7-E30E-4480-83C2-E7AD32D55DEA}" type="slidenum">
              <a:rPr lang="en-US"/>
              <a:pPr>
                <a:defRPr/>
              </a:pPr>
              <a:t>‹#›</a:t>
            </a:fld>
            <a:endParaRPr lang="en-US" dirty="0"/>
          </a:p>
        </p:txBody>
      </p:sp>
    </p:spTree>
    <p:extLst>
      <p:ext uri="{BB962C8B-B14F-4D97-AF65-F5344CB8AC3E}">
        <p14:creationId xmlns:p14="http://schemas.microsoft.com/office/powerpoint/2010/main" val="1354981013"/>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89B371F7-E863-4649-BE9C-3511AFA7C439}" type="datetimeFigureOut">
              <a:rPr lang="en-US"/>
              <a:pPr>
                <a:defRPr/>
              </a:pPr>
              <a:t>3/26/2018</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dirty="0">
                <a:solidFill>
                  <a:prstClr val="black"/>
                </a:solidFill>
                <a:latin typeface="Calibri"/>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2AB51643-530D-4C88-A98E-FE87EDA2B6E6}" type="slidenum">
              <a:rPr lang="en-US"/>
              <a:pPr>
                <a:defRPr/>
              </a:pPr>
              <a:t>‹#›</a:t>
            </a:fld>
            <a:endParaRPr lang="en-US" dirty="0"/>
          </a:p>
        </p:txBody>
      </p:sp>
    </p:spTree>
    <p:extLst>
      <p:ext uri="{BB962C8B-B14F-4D97-AF65-F5344CB8AC3E}">
        <p14:creationId xmlns:p14="http://schemas.microsoft.com/office/powerpoint/2010/main" val="4055601215"/>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EF8D29BB-89AC-430B-B776-5D27D9E99862}" type="datetimeFigureOut">
              <a:rPr lang="en-US"/>
              <a:pPr>
                <a:defRPr/>
              </a:pPr>
              <a:t>3/26/2018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dirty="0">
                <a:solidFill>
                  <a:prstClr val="black"/>
                </a:solidFill>
                <a:latin typeface="Calibri"/>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293FC11D-5A05-426C-B679-F96023C0605F}" type="slidenum">
              <a:rPr lang="en-US"/>
              <a:pPr>
                <a:defRPr/>
              </a:pPr>
              <a:t>‹#›</a:t>
            </a:fld>
            <a:endParaRPr lang="en-US" dirty="0"/>
          </a:p>
        </p:txBody>
      </p:sp>
    </p:spTree>
    <p:extLst>
      <p:ext uri="{BB962C8B-B14F-4D97-AF65-F5344CB8AC3E}">
        <p14:creationId xmlns:p14="http://schemas.microsoft.com/office/powerpoint/2010/main" val="151179500"/>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EF94447A-FAC4-481E-A0D3-96D105C04689}" type="datetimeFigureOut">
              <a:rPr lang="en-US"/>
              <a:pPr>
                <a:defRPr/>
              </a:pPr>
              <a:t>3/26/2018</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dirty="0">
                <a:solidFill>
                  <a:prstClr val="black"/>
                </a:solidFill>
                <a:latin typeface="Calibri"/>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14259EDA-EA98-42C1-94D1-DC32C3E3304E}" type="slidenum">
              <a:rPr lang="en-US"/>
              <a:pPr>
                <a:defRPr/>
              </a:pPr>
              <a:t>‹#›</a:t>
            </a:fld>
            <a:endParaRPr lang="en-US" dirty="0"/>
          </a:p>
        </p:txBody>
      </p:sp>
    </p:spTree>
    <p:extLst>
      <p:ext uri="{BB962C8B-B14F-4D97-AF65-F5344CB8AC3E}">
        <p14:creationId xmlns:p14="http://schemas.microsoft.com/office/powerpoint/2010/main" val="3637351060"/>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07DF4E35-17E6-4C44-8260-AF96969E5073}" type="datetimeFigureOut">
              <a:rPr lang="en-US"/>
              <a:pPr>
                <a:defRPr/>
              </a:pPr>
              <a:t>3/26/2018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dirty="0">
                <a:solidFill>
                  <a:prstClr val="black"/>
                </a:solidFill>
                <a:latin typeface="Calibri"/>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B9C6A68A-BDB5-4076-B509-B3A06E430D29}" type="slidenum">
              <a:rPr lang="en-US"/>
              <a:pPr>
                <a:defRPr/>
              </a:pPr>
              <a:t>‹#›</a:t>
            </a:fld>
            <a:endParaRPr lang="en-US" dirty="0"/>
          </a:p>
        </p:txBody>
      </p:sp>
    </p:spTree>
    <p:extLst>
      <p:ext uri="{BB962C8B-B14F-4D97-AF65-F5344CB8AC3E}">
        <p14:creationId xmlns:p14="http://schemas.microsoft.com/office/powerpoint/2010/main" val="4057671007"/>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6885E3AC-EB20-494A-86BD-A6A6D3DBEAE6}" type="datetimeFigureOut">
              <a:rPr lang="en-US"/>
              <a:pPr>
                <a:defRPr/>
              </a:pPr>
              <a:t>3/26/2018</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dirty="0">
                <a:solidFill>
                  <a:prstClr val="black"/>
                </a:solidFill>
                <a:latin typeface="Calibri"/>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4B7E64AF-261F-4202-B81D-01B91BCCF45D}" type="slidenum">
              <a:rPr lang="en-US"/>
              <a:pPr>
                <a:defRPr/>
              </a:pPr>
              <a:t>‹#›</a:t>
            </a:fld>
            <a:endParaRPr lang="en-US" dirty="0"/>
          </a:p>
        </p:txBody>
      </p:sp>
    </p:spTree>
    <p:extLst>
      <p:ext uri="{BB962C8B-B14F-4D97-AF65-F5344CB8AC3E}">
        <p14:creationId xmlns:p14="http://schemas.microsoft.com/office/powerpoint/2010/main" val="975792594"/>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F0634858-DF1F-4007-94DB-B8D33FDB8787}" type="datetimeFigureOut">
              <a:rPr lang="en-US"/>
              <a:pPr>
                <a:defRPr/>
              </a:pPr>
              <a:t>3/26/2018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dirty="0">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A49E8155-A1AC-4471-9062-1E6B8649297F}" type="slidenum">
              <a:rPr lang="en-US"/>
              <a:pPr>
                <a:defRPr/>
              </a:pPr>
              <a:t>‹#›</a:t>
            </a:fld>
            <a:endParaRPr lang="en-US" dirty="0"/>
          </a:p>
        </p:txBody>
      </p:sp>
    </p:spTree>
    <p:extLst>
      <p:ext uri="{BB962C8B-B14F-4D97-AF65-F5344CB8AC3E}">
        <p14:creationId xmlns:p14="http://schemas.microsoft.com/office/powerpoint/2010/main" val="531735485"/>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3217478F-4A38-4061-9DEE-2512FBB2AEE5}" type="datetimeFigureOut">
              <a:rPr lang="en-US"/>
              <a:pPr>
                <a:defRPr/>
              </a:pPr>
              <a:t>3/26/2018</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dirty="0">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EB7ECE04-2182-40AF-B5A7-4E7F2DCA21AE}" type="slidenum">
              <a:rPr lang="en-US"/>
              <a:pPr>
                <a:defRPr/>
              </a:pPr>
              <a:t>‹#›</a:t>
            </a:fld>
            <a:endParaRPr lang="en-US" dirty="0"/>
          </a:p>
        </p:txBody>
      </p:sp>
    </p:spTree>
    <p:extLst>
      <p:ext uri="{BB962C8B-B14F-4D97-AF65-F5344CB8AC3E}">
        <p14:creationId xmlns:p14="http://schemas.microsoft.com/office/powerpoint/2010/main" val="1802396617"/>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131415"/>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03431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E2726-A73E-4110-9E2F-06203AE1C459}" type="slidenum">
              <a:rPr lang="en-US" smtClean="0"/>
              <a:t>‹#›</a:t>
            </a:fld>
            <a:endParaRPr lang="en-US"/>
          </a:p>
        </p:txBody>
      </p:sp>
    </p:spTree>
    <p:extLst>
      <p:ext uri="{BB962C8B-B14F-4D97-AF65-F5344CB8AC3E}">
        <p14:creationId xmlns:p14="http://schemas.microsoft.com/office/powerpoint/2010/main" val="2305787134"/>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39167"/>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29809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388113"/>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147107"/>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28567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410906"/>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481540"/>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181643"/>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5447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131415"/>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AE2726-A73E-4110-9E2F-06203AE1C459}" type="slidenum">
              <a:rPr lang="en-US" smtClean="0"/>
              <a:t>‹#›</a:t>
            </a:fld>
            <a:endParaRPr lang="en-US"/>
          </a:p>
        </p:txBody>
      </p:sp>
    </p:spTree>
    <p:extLst>
      <p:ext uri="{BB962C8B-B14F-4D97-AF65-F5344CB8AC3E}">
        <p14:creationId xmlns:p14="http://schemas.microsoft.com/office/powerpoint/2010/main" val="3953688835"/>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203431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39167"/>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29809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388113"/>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147107"/>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28567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410906"/>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481540"/>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181643"/>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5447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92712-6AF3-4520-8EFE-90AB269EDD0A}" type="datetimeFigureOut">
              <a:rPr lang="en-US" smtClean="0"/>
              <a:t>3/26/2018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E2726-A73E-4110-9E2F-06203AE1C459}" type="slidenum">
              <a:rPr lang="en-US" smtClean="0"/>
              <a:t>‹#›</a:t>
            </a:fld>
            <a:endParaRPr lang="en-US"/>
          </a:p>
        </p:txBody>
      </p:sp>
      <p:pic>
        <p:nvPicPr>
          <p:cNvPr id="7" name="Picture 2" descr="http://fakti.org/sites/default/files/pictures_3/molitva_4n4.jpg"/>
          <p:cNvPicPr>
            <a:picLocks noChangeAspect="1" noChangeArrowheads="1"/>
          </p:cNvPicPr>
          <p:nvPr userDrawn="1"/>
        </p:nvPicPr>
        <p:blipFill rotWithShape="1">
          <a:blip r:embed="rId13">
            <a:lum bright="70000" contrast="-70000"/>
            <a:extLst>
              <a:ext uri="{28A0092B-C50C-407E-A947-70E740481C1C}">
                <a14:useLocalDpi xmlns:a14="http://schemas.microsoft.com/office/drawing/2010/main" val="0"/>
              </a:ext>
            </a:extLst>
          </a:blip>
          <a:srcRect l="6626" r="5029"/>
          <a:stretch/>
        </p:blipFill>
        <p:spPr bwMode="auto">
          <a:xfrm>
            <a:off x="0" y="0"/>
            <a:ext cx="9144000" cy="6894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145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pic>
        <p:nvPicPr>
          <p:cNvPr id="7" name="Picture 2" descr="http://fakti.org/sites/default/files/pictures_3/molitva_4n4.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38800" y="137335"/>
            <a:ext cx="3339866" cy="22248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975101"/>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pic>
        <p:nvPicPr>
          <p:cNvPr id="7" name="Picture 2" descr="http://fakti.org/sites/default/files/pictures_3/molitva_4n4.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38800" y="137335"/>
            <a:ext cx="3339866" cy="22248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975101"/>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pic>
        <p:nvPicPr>
          <p:cNvPr id="7" name="Picture 2" descr="http://fakti.org/sites/default/files/pictures_3/molitva_4n4.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38800" y="137335"/>
            <a:ext cx="3339866" cy="22248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975101"/>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92712-6AF3-4520-8EFE-90AB269EDD0A}" type="datetimeFigureOut">
              <a:rPr lang="en-US" smtClean="0"/>
              <a:t>3/26/2018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E2726-A73E-4110-9E2F-06203AE1C459}" type="slidenum">
              <a:rPr lang="en-US" smtClean="0"/>
              <a:t>‹#›</a:t>
            </a:fld>
            <a:endParaRPr lang="en-US"/>
          </a:p>
        </p:txBody>
      </p:sp>
      <p:pic>
        <p:nvPicPr>
          <p:cNvPr id="7" name="Picture 2" descr="http://fakti.org/sites/default/files/pictures_3/molitva_4n4.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38800" y="137335"/>
            <a:ext cx="3339866" cy="22248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1452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pic>
        <p:nvPicPr>
          <p:cNvPr id="7" name="Picture 2" descr="http://fakti.org/sites/default/files/pictures_3/molitva_4n4.jpg"/>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6626" r="5029"/>
          <a:stretch/>
        </p:blipFill>
        <p:spPr bwMode="auto">
          <a:xfrm>
            <a:off x="0" y="0"/>
            <a:ext cx="9144000" cy="6894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6514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pic>
        <p:nvPicPr>
          <p:cNvPr id="7" name="Picture 2" descr="http://fakti.org/sites/default/files/pictures_3/molitva_4n4.jpg"/>
          <p:cNvPicPr>
            <a:picLocks noChangeAspect="1" noChangeArrowheads="1"/>
          </p:cNvPicPr>
          <p:nvPr userDrawn="1"/>
        </p:nvPicPr>
        <p:blipFill rotWithShape="1">
          <a:blip r:embed="rId13">
            <a:lum bright="70000" contrast="-70000"/>
            <a:extLst>
              <a:ext uri="{28A0092B-C50C-407E-A947-70E740481C1C}">
                <a14:useLocalDpi xmlns:a14="http://schemas.microsoft.com/office/drawing/2010/main" val="0"/>
              </a:ext>
            </a:extLst>
          </a:blip>
          <a:srcRect l="6626" r="5029"/>
          <a:stretch/>
        </p:blipFill>
        <p:spPr bwMode="auto">
          <a:xfrm>
            <a:off x="0" y="0"/>
            <a:ext cx="9144000" cy="6894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88840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pic>
        <p:nvPicPr>
          <p:cNvPr id="7" name="Picture 2" descr="http://fakti.org/sites/default/files/pictures_3/molitva_4n4.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38800" y="137335"/>
            <a:ext cx="3339866" cy="22248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57930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92712-6AF3-4520-8EFE-90AB269EDD0A}" type="datetimeFigureOut">
              <a:rPr lang="en-US">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E2726-A73E-4110-9E2F-06203AE1C459}" type="slidenum">
              <a:rPr lang="en-US">
                <a:solidFill>
                  <a:prstClr val="black">
                    <a:tint val="75000"/>
                  </a:prstClr>
                </a:solidFill>
              </a:rPr>
              <a:pPr/>
              <a:t>‹#›</a:t>
            </a:fld>
            <a:endParaRPr lang="en-US">
              <a:solidFill>
                <a:prstClr val="black">
                  <a:tint val="75000"/>
                </a:prstClr>
              </a:solidFill>
            </a:endParaRPr>
          </a:p>
        </p:txBody>
      </p:sp>
      <p:pic>
        <p:nvPicPr>
          <p:cNvPr id="7" name="Picture 2" descr="http://fakti.org/sites/default/files/pictures_3/molitva_4n4.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38800" y="137335"/>
            <a:ext cx="3339866" cy="22248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57930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pic>
        <p:nvPicPr>
          <p:cNvPr id="7" name="Picture 2" descr="http://farm3.static.flickr.com/2175/2338725607_de8d5b9fd6.jpg?v=0"/>
          <p:cNvPicPr>
            <a:picLocks noChangeAspect="1" noChangeArrowheads="1"/>
          </p:cNvPicPr>
          <p:nvPr userDrawn="1"/>
        </p:nvPicPr>
        <p:blipFill>
          <a:blip r:embed="rId13" cstate="print">
            <a:duotone>
              <a:prstClr val="black"/>
              <a:schemeClr val="accent1">
                <a:tint val="45000"/>
                <a:satMod val="400000"/>
              </a:schemeClr>
            </a:duotone>
          </a:blip>
          <a:srcRect/>
          <a:stretch>
            <a:fillRect/>
          </a:stretch>
        </p:blipFill>
        <p:spPr bwMode="auto">
          <a:xfrm>
            <a:off x="381000" y="5334000"/>
            <a:ext cx="1828800" cy="1239927"/>
          </a:xfrm>
          <a:prstGeom prst="roundRect">
            <a:avLst>
              <a:gd name="adj" fmla="val 2455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025438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ransition spd="slow"/>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pic>
        <p:nvPicPr>
          <p:cNvPr id="7" name="Picture 2" descr="http://fakti.org/sites/default/files/pictures_3/molitva_4n4.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38800" y="137335"/>
            <a:ext cx="3339866" cy="22248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975101"/>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92712-6AF3-4520-8EFE-90AB269EDD0A}" type="datetimeFigureOut">
              <a:rPr lang="en-US" smtClean="0">
                <a:solidFill>
                  <a:prstClr val="black">
                    <a:tint val="75000"/>
                  </a:prstClr>
                </a:solidFill>
              </a:rPr>
              <a:pPr/>
              <a:t>3/26/2018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E2726-A73E-4110-9E2F-06203AE1C459}" type="slidenum">
              <a:rPr lang="en-US" smtClean="0">
                <a:solidFill>
                  <a:prstClr val="black">
                    <a:tint val="75000"/>
                  </a:prstClr>
                </a:solidFill>
              </a:rPr>
              <a:pPr/>
              <a:t>‹#›</a:t>
            </a:fld>
            <a:endParaRPr lang="en-US">
              <a:solidFill>
                <a:prstClr val="black">
                  <a:tint val="75000"/>
                </a:prstClr>
              </a:solidFill>
            </a:endParaRPr>
          </a:p>
        </p:txBody>
      </p:sp>
      <p:pic>
        <p:nvPicPr>
          <p:cNvPr id="7" name="Picture 2" descr="http://fakti.org/sites/default/files/pictures_3/molitva_4n4.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38800" y="137335"/>
            <a:ext cx="3339866" cy="22248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975101"/>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555673"/>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381000" y="304800"/>
            <a:ext cx="5257800" cy="12192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2800" b="1" dirty="0">
                <a:solidFill>
                  <a:schemeClr val="bg1"/>
                </a:solidFill>
                <a:effectLst>
                  <a:outerShdw blurRad="38100" dist="38100" dir="2700000" algn="tl">
                    <a:srgbClr val="000000">
                      <a:alpha val="43137"/>
                    </a:srgbClr>
                  </a:outerShdw>
                </a:effectLst>
                <a:latin typeface="Arial Narrow" pitchFamily="34" charset="0"/>
              </a:rPr>
              <a:t> Unforgiving Spirit</a:t>
            </a:r>
            <a:endParaRPr lang="en-US" sz="2800" b="1" dirty="0">
              <a:solidFill>
                <a:srgbClr val="FFFF99"/>
              </a:solidFill>
              <a:effectLst>
                <a:outerShdw blurRad="38100" dist="38100" dir="2700000" algn="tl">
                  <a:srgbClr val="000000">
                    <a:alpha val="43137"/>
                  </a:srgbClr>
                </a:outerShdw>
              </a:effectLst>
              <a:latin typeface="Arial Narrow" pitchFamily="34" charset="0"/>
            </a:endParaRPr>
          </a:p>
        </p:txBody>
      </p:sp>
      <p:sp>
        <p:nvSpPr>
          <p:cNvPr id="3" name="TextBox 2"/>
          <p:cNvSpPr txBox="1"/>
          <p:nvPr/>
        </p:nvSpPr>
        <p:spPr>
          <a:xfrm>
            <a:off x="381000" y="1798626"/>
            <a:ext cx="7924800" cy="4093428"/>
          </a:xfrm>
          <a:prstGeom prst="rect">
            <a:avLst/>
          </a:prstGeom>
          <a:noFill/>
        </p:spPr>
        <p:txBody>
          <a:bodyPr wrap="square" rtlCol="0">
            <a:spAutoFit/>
          </a:bodyPr>
          <a:lstStyle/>
          <a:p>
            <a:pPr marL="457200" indent="-457200">
              <a:buFont typeface="+mj-lt"/>
              <a:buAutoNum type="alphaUcPeriod"/>
            </a:pPr>
            <a:r>
              <a:rPr lang="en-US" sz="2400" b="1" u="sng" dirty="0">
                <a:solidFill>
                  <a:schemeClr val="bg1"/>
                </a:solidFill>
                <a:latin typeface="Arial Narrow" pitchFamily="34" charset="0"/>
                <a:ea typeface="Batang" pitchFamily="18" charset="-127"/>
              </a:rPr>
              <a:t>Jesus said we must forgive to be forgiven</a:t>
            </a:r>
          </a:p>
          <a:p>
            <a:pPr marL="914400" lvl="1" indent="-457200">
              <a:buFont typeface="+mj-lt"/>
              <a:buAutoNum type="arabicPeriod"/>
            </a:pPr>
            <a:r>
              <a:rPr lang="en-US" sz="2400" i="1" dirty="0">
                <a:solidFill>
                  <a:schemeClr val="bg1"/>
                </a:solidFill>
                <a:latin typeface="Arial Narrow" pitchFamily="34" charset="0"/>
                <a:ea typeface="Batang" pitchFamily="18" charset="-127"/>
              </a:rPr>
              <a:t> </a:t>
            </a:r>
            <a:r>
              <a:rPr lang="en-US" sz="2400" i="1" dirty="0">
                <a:solidFill>
                  <a:srgbClr val="FFC000"/>
                </a:solidFill>
                <a:latin typeface="Arial Narrow" pitchFamily="34" charset="0"/>
                <a:ea typeface="Batang" pitchFamily="18" charset="-127"/>
              </a:rPr>
              <a:t>Matt. 6:14-15 </a:t>
            </a:r>
            <a:r>
              <a:rPr lang="en-US" sz="2400" i="1" dirty="0">
                <a:solidFill>
                  <a:schemeClr val="bg1"/>
                </a:solidFill>
                <a:latin typeface="Arial Narrow" pitchFamily="34" charset="0"/>
                <a:ea typeface="Batang" pitchFamily="18" charset="-127"/>
              </a:rPr>
              <a:t>– if don’t forgive – neither will Father</a:t>
            </a:r>
          </a:p>
          <a:p>
            <a:pPr marL="914400" lvl="1" indent="-457200">
              <a:buFont typeface="+mj-lt"/>
              <a:buAutoNum type="arabicPeriod"/>
            </a:pPr>
            <a:r>
              <a:rPr lang="en-US" sz="2400" i="1" dirty="0">
                <a:solidFill>
                  <a:schemeClr val="bg1"/>
                </a:solidFill>
                <a:latin typeface="Arial Narrow" pitchFamily="34" charset="0"/>
                <a:ea typeface="Batang" pitchFamily="18" charset="-127"/>
              </a:rPr>
              <a:t>Thus, if we pray for forgiveness </a:t>
            </a:r>
            <a:r>
              <a:rPr lang="en-US" sz="2400" i="1" dirty="0">
                <a:solidFill>
                  <a:srgbClr val="FFC000"/>
                </a:solidFill>
                <a:latin typeface="Arial Narrow" pitchFamily="34" charset="0"/>
                <a:ea typeface="Batang" pitchFamily="18" charset="-127"/>
              </a:rPr>
              <a:t>(Matt. 6:12) </a:t>
            </a:r>
            <a:r>
              <a:rPr lang="en-US" sz="2400" i="1" dirty="0">
                <a:solidFill>
                  <a:schemeClr val="bg1"/>
                </a:solidFill>
                <a:latin typeface="Arial Narrow" pitchFamily="34" charset="0"/>
                <a:ea typeface="Batang" pitchFamily="18" charset="-127"/>
              </a:rPr>
              <a:t>– our request is hindered</a:t>
            </a:r>
          </a:p>
          <a:p>
            <a:pPr marL="914400" lvl="1" indent="-457200">
              <a:buFont typeface="+mj-lt"/>
              <a:buAutoNum type="arabicPeriod"/>
            </a:pPr>
            <a:endParaRPr lang="en-US" sz="1000" i="1" dirty="0">
              <a:solidFill>
                <a:schemeClr val="bg1"/>
              </a:solidFill>
              <a:latin typeface="Arial Narrow" pitchFamily="34" charset="0"/>
              <a:ea typeface="Batang" pitchFamily="18" charset="-127"/>
            </a:endParaRPr>
          </a:p>
          <a:p>
            <a:pPr marL="457200" indent="-457200">
              <a:buFont typeface="+mj-lt"/>
              <a:buAutoNum type="alphaUcPeriod"/>
            </a:pPr>
            <a:r>
              <a:rPr lang="en-US" sz="2400" b="1" u="sng" dirty="0">
                <a:solidFill>
                  <a:schemeClr val="bg1"/>
                </a:solidFill>
                <a:latin typeface="Arial Narrow" pitchFamily="34" charset="0"/>
                <a:ea typeface="Batang" pitchFamily="18" charset="-127"/>
              </a:rPr>
              <a:t>Parable of unforgiving servant</a:t>
            </a:r>
            <a:r>
              <a:rPr lang="en-US" sz="2400" b="1" dirty="0">
                <a:solidFill>
                  <a:schemeClr val="bg1"/>
                </a:solidFill>
                <a:latin typeface="Arial Narrow" pitchFamily="34" charset="0"/>
                <a:ea typeface="Batang" pitchFamily="18" charset="-127"/>
              </a:rPr>
              <a:t> </a:t>
            </a:r>
            <a:r>
              <a:rPr lang="en-US" sz="2400" dirty="0">
                <a:solidFill>
                  <a:srgbClr val="FFC000"/>
                </a:solidFill>
                <a:latin typeface="Arial Narrow" pitchFamily="34" charset="0"/>
                <a:ea typeface="Batang" pitchFamily="18" charset="-127"/>
              </a:rPr>
              <a:t>(Matt. 18:21-35)</a:t>
            </a:r>
          </a:p>
          <a:p>
            <a:pPr marL="914400" lvl="1" indent="-457200">
              <a:buFont typeface="+mj-lt"/>
              <a:buAutoNum type="arabicPeriod"/>
            </a:pPr>
            <a:r>
              <a:rPr lang="en-US" sz="2400" i="1" dirty="0">
                <a:solidFill>
                  <a:schemeClr val="bg1"/>
                </a:solidFill>
                <a:latin typeface="Arial Narrow" pitchFamily="34" charset="0"/>
                <a:ea typeface="Batang" pitchFamily="18" charset="-127"/>
              </a:rPr>
              <a:t>One who does not forgive – punished</a:t>
            </a:r>
          </a:p>
          <a:p>
            <a:pPr marL="914400" lvl="1" indent="-457200">
              <a:buFont typeface="+mj-lt"/>
              <a:buAutoNum type="arabicPeriod"/>
            </a:pPr>
            <a:r>
              <a:rPr lang="en-US" sz="2400" i="1" dirty="0">
                <a:solidFill>
                  <a:schemeClr val="bg1"/>
                </a:solidFill>
                <a:latin typeface="Arial Narrow" pitchFamily="34" charset="0"/>
                <a:ea typeface="Batang" pitchFamily="18" charset="-127"/>
              </a:rPr>
              <a:t>Conclusion </a:t>
            </a:r>
            <a:r>
              <a:rPr lang="en-US" sz="2400" i="1" dirty="0">
                <a:solidFill>
                  <a:srgbClr val="FFC000"/>
                </a:solidFill>
                <a:latin typeface="Arial Narrow" pitchFamily="34" charset="0"/>
                <a:ea typeface="Batang" pitchFamily="18" charset="-127"/>
              </a:rPr>
              <a:t>(v. 35)</a:t>
            </a:r>
          </a:p>
          <a:p>
            <a:pPr marL="914400" lvl="1" indent="-457200">
              <a:buFont typeface="+mj-lt"/>
              <a:buAutoNum type="arabicPeriod"/>
            </a:pPr>
            <a:endParaRPr lang="en-US" sz="1000" i="1" dirty="0">
              <a:solidFill>
                <a:schemeClr val="bg1"/>
              </a:solidFill>
              <a:latin typeface="Arial Narrow" pitchFamily="34" charset="0"/>
              <a:ea typeface="Batang" pitchFamily="18" charset="-127"/>
            </a:endParaRPr>
          </a:p>
          <a:p>
            <a:pPr marL="457200" indent="-457200">
              <a:buFont typeface="+mj-lt"/>
              <a:buAutoNum type="alphaUcPeriod"/>
            </a:pPr>
            <a:r>
              <a:rPr lang="en-US" sz="2400" b="1" u="sng" dirty="0">
                <a:solidFill>
                  <a:schemeClr val="bg1"/>
                </a:solidFill>
                <a:latin typeface="Arial Narrow" pitchFamily="34" charset="0"/>
                <a:ea typeface="Batang" pitchFamily="18" charset="-127"/>
              </a:rPr>
              <a:t>How far should we go in forgiving?</a:t>
            </a:r>
            <a:r>
              <a:rPr lang="en-US" sz="2400" b="1" dirty="0">
                <a:solidFill>
                  <a:schemeClr val="bg1"/>
                </a:solidFill>
                <a:latin typeface="Arial Narrow" pitchFamily="34" charset="0"/>
                <a:ea typeface="Batang" pitchFamily="18" charset="-127"/>
              </a:rPr>
              <a:t> </a:t>
            </a:r>
            <a:r>
              <a:rPr lang="en-US" sz="2400" dirty="0">
                <a:solidFill>
                  <a:srgbClr val="FFC000"/>
                </a:solidFill>
                <a:latin typeface="Arial Narrow" pitchFamily="34" charset="0"/>
                <a:ea typeface="Batang" pitchFamily="18" charset="-127"/>
              </a:rPr>
              <a:t>(Luke 17:1-4)</a:t>
            </a:r>
          </a:p>
          <a:p>
            <a:pPr marL="914400" lvl="1" indent="-457200">
              <a:buFont typeface="+mj-lt"/>
              <a:buAutoNum type="arabicPeriod"/>
            </a:pPr>
            <a:r>
              <a:rPr lang="en-US" sz="2400" i="1" dirty="0">
                <a:solidFill>
                  <a:schemeClr val="bg1"/>
                </a:solidFill>
                <a:latin typeface="Arial Narrow" pitchFamily="34" charset="0"/>
                <a:ea typeface="Batang" pitchFamily="18" charset="-127"/>
              </a:rPr>
              <a:t>If the sin occurred 7 times in a day</a:t>
            </a:r>
          </a:p>
          <a:p>
            <a:pPr marL="914400" lvl="1" indent="-457200">
              <a:buFont typeface="+mj-lt"/>
              <a:buAutoNum type="arabicPeriod"/>
            </a:pPr>
            <a:r>
              <a:rPr lang="en-US" sz="2400" i="1" dirty="0">
                <a:solidFill>
                  <a:schemeClr val="bg1"/>
                </a:solidFill>
                <a:latin typeface="Arial Narrow" pitchFamily="34" charset="0"/>
                <a:ea typeface="Batang" pitchFamily="18" charset="-127"/>
              </a:rPr>
              <a:t>If one comes saying, “I repent”</a:t>
            </a:r>
          </a:p>
        </p:txBody>
      </p:sp>
    </p:spTree>
    <p:extLst>
      <p:ext uri="{BB962C8B-B14F-4D97-AF65-F5344CB8AC3E}">
        <p14:creationId xmlns:p14="http://schemas.microsoft.com/office/powerpoint/2010/main" val="1981945445"/>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 calcmode="lin" valueType="num">
                                      <p:cBhvr>
                                        <p:cTn id="42"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p:cTn id="49"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 calcmode="lin" valueType="num">
                                      <p:cBhvr>
                                        <p:cTn id="56"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57"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58"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6386" y="0"/>
            <a:ext cx="7489551" cy="1938992"/>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spc="150" dirty="0">
                <a:ln w="11430"/>
                <a:solidFill>
                  <a:srgbClr val="F8F8F8"/>
                </a:solidFill>
                <a:effectLst>
                  <a:outerShdw blurRad="25400" algn="tl" rotWithShape="0">
                    <a:srgbClr val="000000">
                      <a:alpha val="43000"/>
                    </a:srgbClr>
                  </a:outerShdw>
                </a:effectLst>
                <a:latin typeface="Tempus Sans ITC" pitchFamily="82" charset="0"/>
              </a:rPr>
              <a:t>Satan Hinders Prayers</a:t>
            </a:r>
          </a:p>
          <a:p>
            <a:pPr algn="ctr"/>
            <a:r>
              <a:rPr lang="en-US" sz="6000" b="1" cap="none" spc="150" dirty="0">
                <a:ln w="11430"/>
                <a:solidFill>
                  <a:srgbClr val="F8F8F8"/>
                </a:solidFill>
                <a:effectLst>
                  <a:outerShdw blurRad="25400" algn="tl" rotWithShape="0">
                    <a:srgbClr val="000000">
                      <a:alpha val="43000"/>
                    </a:srgbClr>
                  </a:outerShdw>
                </a:effectLst>
                <a:latin typeface="Tempus Sans ITC" pitchFamily="82" charset="0"/>
              </a:rPr>
              <a:t>Of God’s People</a:t>
            </a:r>
          </a:p>
        </p:txBody>
      </p:sp>
      <p:sp>
        <p:nvSpPr>
          <p:cNvPr id="6" name="Bevel 5"/>
          <p:cNvSpPr/>
          <p:nvPr/>
        </p:nvSpPr>
        <p:spPr>
          <a:xfrm>
            <a:off x="533400" y="19050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2800" b="1" dirty="0">
                <a:solidFill>
                  <a:schemeClr val="bg1"/>
                </a:solidFill>
                <a:effectLst>
                  <a:outerShdw blurRad="38100" dist="38100" dir="2700000" algn="tl">
                    <a:srgbClr val="000000">
                      <a:alpha val="43137"/>
                    </a:srgbClr>
                  </a:outerShdw>
                </a:effectLst>
                <a:latin typeface="Arial Narrow" pitchFamily="34" charset="0"/>
              </a:rPr>
              <a:t> Unforgiving Spirit</a:t>
            </a:r>
          </a:p>
        </p:txBody>
      </p:sp>
      <p:sp>
        <p:nvSpPr>
          <p:cNvPr id="5" name="Bevel 4"/>
          <p:cNvSpPr/>
          <p:nvPr/>
        </p:nvSpPr>
        <p:spPr>
          <a:xfrm>
            <a:off x="533400" y="25908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2800" b="1" dirty="0">
                <a:solidFill>
                  <a:schemeClr val="bg1"/>
                </a:solidFill>
                <a:effectLst>
                  <a:outerShdw blurRad="38100" dist="38100" dir="2700000" algn="tl">
                    <a:srgbClr val="000000">
                      <a:alpha val="43137"/>
                    </a:srgbClr>
                  </a:outerShdw>
                </a:effectLst>
                <a:latin typeface="Arial Narrow" pitchFamily="34" charset="0"/>
              </a:rPr>
              <a:t> Wandering Attention</a:t>
            </a:r>
          </a:p>
        </p:txBody>
      </p:sp>
    </p:spTree>
    <p:extLst>
      <p:ext uri="{BB962C8B-B14F-4D97-AF65-F5344CB8AC3E}">
        <p14:creationId xmlns:p14="http://schemas.microsoft.com/office/powerpoint/2010/main" val="684190025"/>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381000" y="304800"/>
            <a:ext cx="5257800" cy="12192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2800" b="1" dirty="0">
                <a:solidFill>
                  <a:prstClr val="white"/>
                </a:solidFill>
                <a:effectLst>
                  <a:outerShdw blurRad="38100" dist="38100" dir="2700000" algn="tl">
                    <a:srgbClr val="000000">
                      <a:alpha val="43137"/>
                    </a:srgbClr>
                  </a:outerShdw>
                </a:effectLst>
                <a:latin typeface="Arial Narrow" pitchFamily="34" charset="0"/>
              </a:rPr>
              <a:t> Wandering Attention</a:t>
            </a:r>
            <a:endParaRPr lang="en-US" sz="2800" b="1" dirty="0">
              <a:solidFill>
                <a:srgbClr val="FFFF99"/>
              </a:solidFill>
              <a:effectLst>
                <a:outerShdw blurRad="38100" dist="38100" dir="2700000" algn="tl">
                  <a:srgbClr val="000000">
                    <a:alpha val="43137"/>
                  </a:srgbClr>
                </a:outerShdw>
              </a:effectLst>
              <a:latin typeface="Arial Narrow" pitchFamily="34" charset="0"/>
            </a:endParaRPr>
          </a:p>
        </p:txBody>
      </p:sp>
      <p:sp>
        <p:nvSpPr>
          <p:cNvPr id="4" name="TextBox 3"/>
          <p:cNvSpPr txBox="1"/>
          <p:nvPr/>
        </p:nvSpPr>
        <p:spPr>
          <a:xfrm>
            <a:off x="381000" y="1798626"/>
            <a:ext cx="8458200" cy="3724096"/>
          </a:xfrm>
          <a:prstGeom prst="rect">
            <a:avLst/>
          </a:prstGeom>
          <a:noFill/>
        </p:spPr>
        <p:txBody>
          <a:bodyPr wrap="square" rtlCol="0">
            <a:spAutoFit/>
          </a:bodyPr>
          <a:lstStyle/>
          <a:p>
            <a:pPr marL="457200" indent="-457200">
              <a:buFont typeface="+mj-lt"/>
              <a:buAutoNum type="alphaUcPeriod"/>
            </a:pPr>
            <a:r>
              <a:rPr lang="en-US" sz="2400" b="1" u="sng" dirty="0">
                <a:solidFill>
                  <a:schemeClr val="bg1"/>
                </a:solidFill>
                <a:latin typeface="Arial Narrow" pitchFamily="34" charset="0"/>
                <a:ea typeface="Batang" pitchFamily="18" charset="-127"/>
              </a:rPr>
              <a:t>Easy to let mind wander</a:t>
            </a:r>
          </a:p>
          <a:p>
            <a:pPr marL="914400" lvl="1" indent="-457200">
              <a:buFont typeface="+mj-lt"/>
              <a:buAutoNum type="arabicPeriod"/>
            </a:pPr>
            <a:r>
              <a:rPr lang="en-US" sz="2400" i="1" dirty="0">
                <a:solidFill>
                  <a:schemeClr val="bg1"/>
                </a:solidFill>
                <a:latin typeface="Arial Narrow" pitchFamily="34" charset="0"/>
                <a:ea typeface="Batang" pitchFamily="18" charset="-127"/>
              </a:rPr>
              <a:t> How often have we been praying – one thought leads to another – then another…</a:t>
            </a:r>
          </a:p>
          <a:p>
            <a:pPr marL="914400" lvl="1" indent="-457200">
              <a:buFont typeface="+mj-lt"/>
              <a:buAutoNum type="arabicPeriod"/>
            </a:pPr>
            <a:r>
              <a:rPr lang="en-US" sz="2400" i="1" dirty="0">
                <a:solidFill>
                  <a:schemeClr val="bg1"/>
                </a:solidFill>
                <a:latin typeface="Arial Narrow" pitchFamily="34" charset="0"/>
                <a:ea typeface="Batang" pitchFamily="18" charset="-127"/>
              </a:rPr>
              <a:t>Suddenly realize – not even thinking about praying</a:t>
            </a:r>
          </a:p>
          <a:p>
            <a:pPr marL="914400" lvl="1" indent="-457200">
              <a:buFont typeface="+mj-lt"/>
              <a:buAutoNum type="arabicPeriod"/>
            </a:pPr>
            <a:endParaRPr lang="en-US" sz="1000" i="1" dirty="0">
              <a:solidFill>
                <a:schemeClr val="bg1"/>
              </a:solidFill>
              <a:latin typeface="Arial Narrow" pitchFamily="34" charset="0"/>
              <a:ea typeface="Batang" pitchFamily="18" charset="-127"/>
            </a:endParaRPr>
          </a:p>
          <a:p>
            <a:pPr marL="457200" indent="-457200">
              <a:buFont typeface="+mj-lt"/>
              <a:buAutoNum type="alphaUcPeriod"/>
            </a:pPr>
            <a:r>
              <a:rPr lang="en-US" sz="2400" b="1" u="sng" dirty="0">
                <a:solidFill>
                  <a:schemeClr val="bg1"/>
                </a:solidFill>
                <a:latin typeface="Arial Narrow" pitchFamily="34" charset="0"/>
                <a:ea typeface="Batang" pitchFamily="18" charset="-127"/>
              </a:rPr>
              <a:t>Prayer is active – not passive</a:t>
            </a:r>
            <a:endParaRPr lang="en-US" sz="2400" b="1" dirty="0">
              <a:solidFill>
                <a:schemeClr val="bg1"/>
              </a:solidFill>
              <a:latin typeface="Arial Narrow" pitchFamily="34" charset="0"/>
              <a:ea typeface="Batang" pitchFamily="18" charset="-127"/>
            </a:endParaRPr>
          </a:p>
          <a:p>
            <a:pPr marL="914400" lvl="1" indent="-457200">
              <a:buFont typeface="+mj-lt"/>
              <a:buAutoNum type="arabicPeriod"/>
            </a:pPr>
            <a:r>
              <a:rPr lang="en-US" sz="2400" i="1" dirty="0">
                <a:solidFill>
                  <a:schemeClr val="bg1"/>
                </a:solidFill>
                <a:latin typeface="Arial Narrow" pitchFamily="34" charset="0"/>
                <a:ea typeface="Batang" pitchFamily="18" charset="-127"/>
              </a:rPr>
              <a:t>It is something you DO – not something done FOR US or TO US</a:t>
            </a:r>
          </a:p>
          <a:p>
            <a:pPr marL="914400" lvl="1" indent="-457200">
              <a:buFont typeface="+mj-lt"/>
              <a:buAutoNum type="arabicPeriod"/>
            </a:pPr>
            <a:r>
              <a:rPr lang="en-US" sz="2400" i="1" dirty="0">
                <a:solidFill>
                  <a:schemeClr val="bg1"/>
                </a:solidFill>
                <a:latin typeface="Arial Narrow" pitchFamily="34" charset="0"/>
                <a:ea typeface="Batang" pitchFamily="18" charset="-127"/>
              </a:rPr>
              <a:t>All worship must be in spirit </a:t>
            </a:r>
            <a:r>
              <a:rPr lang="en-US" sz="2400" i="1" dirty="0">
                <a:solidFill>
                  <a:srgbClr val="FFC000"/>
                </a:solidFill>
                <a:latin typeface="Arial Narrow" pitchFamily="34" charset="0"/>
                <a:ea typeface="Batang" pitchFamily="18" charset="-127"/>
              </a:rPr>
              <a:t>(John 4:24)</a:t>
            </a:r>
          </a:p>
          <a:p>
            <a:pPr marL="914400" lvl="1" indent="-457200">
              <a:buFont typeface="+mj-lt"/>
              <a:buAutoNum type="arabicPeriod"/>
            </a:pPr>
            <a:r>
              <a:rPr lang="en-US" sz="2400" i="1" dirty="0">
                <a:solidFill>
                  <a:schemeClr val="bg1"/>
                </a:solidFill>
                <a:latin typeface="Arial Narrow" pitchFamily="34" charset="0"/>
                <a:ea typeface="Batang" pitchFamily="18" charset="-127"/>
              </a:rPr>
              <a:t>Must watch unto prayer </a:t>
            </a:r>
            <a:r>
              <a:rPr lang="en-US" sz="2400" i="1" dirty="0">
                <a:solidFill>
                  <a:srgbClr val="FFC000"/>
                </a:solidFill>
                <a:latin typeface="Arial Narrow" pitchFamily="34" charset="0"/>
                <a:ea typeface="Batang" pitchFamily="18" charset="-127"/>
              </a:rPr>
              <a:t>(1 Pet. 4:7)</a:t>
            </a:r>
          </a:p>
          <a:p>
            <a:pPr marL="914400" lvl="1" indent="-457200">
              <a:buFont typeface="+mj-lt"/>
              <a:buAutoNum type="arabicPeriod"/>
            </a:pPr>
            <a:endParaRPr lang="en-US" sz="1000" i="1" dirty="0">
              <a:solidFill>
                <a:schemeClr val="bg1"/>
              </a:solidFill>
              <a:latin typeface="Arial Narrow" pitchFamily="34" charset="0"/>
              <a:ea typeface="Batang" pitchFamily="18" charset="-127"/>
            </a:endParaRPr>
          </a:p>
          <a:p>
            <a:pPr marL="457200" indent="-457200">
              <a:buFont typeface="+mj-lt"/>
              <a:buAutoNum type="alphaUcPeriod"/>
            </a:pPr>
            <a:r>
              <a:rPr lang="en-US" sz="2400" b="1" u="sng" dirty="0">
                <a:solidFill>
                  <a:schemeClr val="bg1"/>
                </a:solidFill>
                <a:latin typeface="Arial Narrow" pitchFamily="34" charset="0"/>
                <a:ea typeface="Batang" pitchFamily="18" charset="-127"/>
              </a:rPr>
              <a:t>A fervent prayer – is one of concentration</a:t>
            </a:r>
            <a:r>
              <a:rPr lang="en-US" sz="2400" b="1" dirty="0">
                <a:solidFill>
                  <a:schemeClr val="bg1"/>
                </a:solidFill>
                <a:latin typeface="Arial Narrow" pitchFamily="34" charset="0"/>
                <a:ea typeface="Batang" pitchFamily="18" charset="-127"/>
              </a:rPr>
              <a:t> </a:t>
            </a:r>
            <a:r>
              <a:rPr lang="en-US" sz="2400" dirty="0">
                <a:solidFill>
                  <a:srgbClr val="FFC000"/>
                </a:solidFill>
                <a:latin typeface="Arial Narrow" pitchFamily="34" charset="0"/>
                <a:ea typeface="Batang" pitchFamily="18" charset="-127"/>
              </a:rPr>
              <a:t>(Jas. 5:16)</a:t>
            </a:r>
          </a:p>
        </p:txBody>
      </p:sp>
    </p:spTree>
    <p:extLst>
      <p:ext uri="{BB962C8B-B14F-4D97-AF65-F5344CB8AC3E}">
        <p14:creationId xmlns:p14="http://schemas.microsoft.com/office/powerpoint/2010/main" val="320803578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 calcmode="lin" valueType="num">
                                      <p:cBhvr>
                                        <p:cTn id="28"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p:cTn id="35"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 calcmode="lin" valueType="num">
                                      <p:cBhvr>
                                        <p:cTn id="42" dur="10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4">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p:cTn id="49" dur="1000" fill="hold"/>
                                        <p:tgtEl>
                                          <p:spTgt spid="4">
                                            <p:txEl>
                                              <p:pRg st="9" end="9"/>
                                            </p:txEl>
                                          </p:spTgt>
                                        </p:tgtEl>
                                        <p:attrNameLst>
                                          <p:attrName>ppt_w</p:attrName>
                                        </p:attrNameLst>
                                      </p:cBhvr>
                                      <p:tavLst>
                                        <p:tav tm="0">
                                          <p:val>
                                            <p:strVal val="#ppt_w*0.70"/>
                                          </p:val>
                                        </p:tav>
                                        <p:tav tm="100000">
                                          <p:val>
                                            <p:strVal val="#ppt_w"/>
                                          </p:val>
                                        </p:tav>
                                      </p:tavLst>
                                    </p:anim>
                                    <p:anim calcmode="lin" valueType="num">
                                      <p:cBhvr>
                                        <p:cTn id="50" dur="1000" fill="hold"/>
                                        <p:tgtEl>
                                          <p:spTgt spid="4">
                                            <p:txEl>
                                              <p:pRg st="9" end="9"/>
                                            </p:txEl>
                                          </p:spTgt>
                                        </p:tgtEl>
                                        <p:attrNameLst>
                                          <p:attrName>ppt_h</p:attrName>
                                        </p:attrNameLst>
                                      </p:cBhvr>
                                      <p:tavLst>
                                        <p:tav tm="0">
                                          <p:val>
                                            <p:strVal val="#ppt_h"/>
                                          </p:val>
                                        </p:tav>
                                        <p:tav tm="100000">
                                          <p:val>
                                            <p:strVal val="#ppt_h"/>
                                          </p:val>
                                        </p:tav>
                                      </p:tavLst>
                                    </p:anim>
                                    <p:animEffect transition="in" filter="fade">
                                      <p:cBhvr>
                                        <p:cTn id="51" dur="1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6386" y="0"/>
            <a:ext cx="7489551" cy="1938992"/>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spc="150" dirty="0">
                <a:ln w="11430"/>
                <a:solidFill>
                  <a:srgbClr val="F8F8F8"/>
                </a:solidFill>
                <a:effectLst>
                  <a:outerShdw blurRad="25400" algn="tl" rotWithShape="0">
                    <a:srgbClr val="000000">
                      <a:alpha val="43000"/>
                    </a:srgbClr>
                  </a:outerShdw>
                </a:effectLst>
                <a:latin typeface="Tempus Sans ITC" pitchFamily="82" charset="0"/>
              </a:rPr>
              <a:t>Satan Hinders Prayers</a:t>
            </a:r>
          </a:p>
          <a:p>
            <a:pPr algn="ctr"/>
            <a:r>
              <a:rPr lang="en-US" sz="6000" b="1" cap="none" spc="150" dirty="0">
                <a:ln w="11430"/>
                <a:solidFill>
                  <a:srgbClr val="F8F8F8"/>
                </a:solidFill>
                <a:effectLst>
                  <a:outerShdw blurRad="25400" algn="tl" rotWithShape="0">
                    <a:srgbClr val="000000">
                      <a:alpha val="43000"/>
                    </a:srgbClr>
                  </a:outerShdw>
                </a:effectLst>
                <a:latin typeface="Tempus Sans ITC" pitchFamily="82" charset="0"/>
              </a:rPr>
              <a:t>Of God’s People</a:t>
            </a:r>
          </a:p>
        </p:txBody>
      </p:sp>
      <p:sp>
        <p:nvSpPr>
          <p:cNvPr id="6" name="Bevel 5"/>
          <p:cNvSpPr/>
          <p:nvPr/>
        </p:nvSpPr>
        <p:spPr>
          <a:xfrm>
            <a:off x="533400" y="19050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2800" b="1" dirty="0">
                <a:solidFill>
                  <a:schemeClr val="bg1"/>
                </a:solidFill>
                <a:effectLst>
                  <a:outerShdw blurRad="38100" dist="38100" dir="2700000" algn="tl">
                    <a:srgbClr val="000000">
                      <a:alpha val="43137"/>
                    </a:srgbClr>
                  </a:outerShdw>
                </a:effectLst>
                <a:latin typeface="Arial Narrow" pitchFamily="34" charset="0"/>
              </a:rPr>
              <a:t> Unforgiving Spirit</a:t>
            </a:r>
          </a:p>
        </p:txBody>
      </p:sp>
      <p:sp>
        <p:nvSpPr>
          <p:cNvPr id="5" name="Bevel 4"/>
          <p:cNvSpPr/>
          <p:nvPr/>
        </p:nvSpPr>
        <p:spPr>
          <a:xfrm>
            <a:off x="533400" y="25908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2800" b="1" dirty="0">
                <a:solidFill>
                  <a:schemeClr val="bg1"/>
                </a:solidFill>
                <a:effectLst>
                  <a:outerShdw blurRad="38100" dist="38100" dir="2700000" algn="tl">
                    <a:srgbClr val="000000">
                      <a:alpha val="43137"/>
                    </a:srgbClr>
                  </a:outerShdw>
                </a:effectLst>
                <a:latin typeface="Arial Narrow" pitchFamily="34" charset="0"/>
              </a:rPr>
              <a:t> Wandering Attention</a:t>
            </a:r>
          </a:p>
        </p:txBody>
      </p:sp>
      <p:sp>
        <p:nvSpPr>
          <p:cNvPr id="7" name="Bevel 6"/>
          <p:cNvSpPr/>
          <p:nvPr/>
        </p:nvSpPr>
        <p:spPr>
          <a:xfrm>
            <a:off x="533400" y="32766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2800" b="1" dirty="0">
                <a:solidFill>
                  <a:schemeClr val="bg1"/>
                </a:solidFill>
                <a:effectLst>
                  <a:outerShdw blurRad="38100" dist="38100" dir="2700000" algn="tl">
                    <a:srgbClr val="000000">
                      <a:alpha val="43137"/>
                    </a:srgbClr>
                  </a:outerShdw>
                </a:effectLst>
                <a:latin typeface="Arial Narrow" pitchFamily="34" charset="0"/>
              </a:rPr>
              <a:t>Continuing in Sin</a:t>
            </a:r>
          </a:p>
        </p:txBody>
      </p:sp>
    </p:spTree>
    <p:extLst>
      <p:ext uri="{BB962C8B-B14F-4D97-AF65-F5344CB8AC3E}">
        <p14:creationId xmlns:p14="http://schemas.microsoft.com/office/powerpoint/2010/main" val="684190025"/>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381000" y="304800"/>
            <a:ext cx="5257800" cy="12192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2800" b="1" dirty="0">
                <a:solidFill>
                  <a:prstClr val="white"/>
                </a:solidFill>
                <a:effectLst>
                  <a:outerShdw blurRad="38100" dist="38100" dir="2700000" algn="tl">
                    <a:srgbClr val="000000">
                      <a:alpha val="43137"/>
                    </a:srgbClr>
                  </a:outerShdw>
                </a:effectLst>
                <a:latin typeface="Arial Narrow" pitchFamily="34" charset="0"/>
              </a:rPr>
              <a:t> Continuing in Sin</a:t>
            </a:r>
            <a:endParaRPr lang="en-US" sz="2800" b="1" dirty="0">
              <a:solidFill>
                <a:srgbClr val="FFFF99"/>
              </a:solidFill>
              <a:effectLst>
                <a:outerShdw blurRad="38100" dist="38100" dir="2700000" algn="tl">
                  <a:srgbClr val="000000">
                    <a:alpha val="43137"/>
                  </a:srgbClr>
                </a:outerShdw>
              </a:effectLst>
              <a:latin typeface="Arial Narrow" pitchFamily="34" charset="0"/>
            </a:endParaRPr>
          </a:p>
        </p:txBody>
      </p:sp>
      <p:sp>
        <p:nvSpPr>
          <p:cNvPr id="4" name="TextBox 3"/>
          <p:cNvSpPr txBox="1"/>
          <p:nvPr/>
        </p:nvSpPr>
        <p:spPr>
          <a:xfrm>
            <a:off x="381000" y="1798626"/>
            <a:ext cx="8458200" cy="1938992"/>
          </a:xfrm>
          <a:prstGeom prst="rect">
            <a:avLst/>
          </a:prstGeom>
          <a:noFill/>
        </p:spPr>
        <p:txBody>
          <a:bodyPr wrap="square" rtlCol="0">
            <a:spAutoFit/>
          </a:bodyPr>
          <a:lstStyle/>
          <a:p>
            <a:pPr marL="457200" indent="-457200">
              <a:buFont typeface="+mj-lt"/>
              <a:buAutoNum type="alphaUcPeriod"/>
            </a:pPr>
            <a:r>
              <a:rPr lang="en-US" sz="2400" b="1" u="sng" dirty="0">
                <a:solidFill>
                  <a:schemeClr val="bg1"/>
                </a:solidFill>
                <a:latin typeface="Arial Narrow" pitchFamily="34" charset="0"/>
                <a:ea typeface="Batang" pitchFamily="18" charset="-127"/>
              </a:rPr>
              <a:t>God does not hear those who continue in sin</a:t>
            </a:r>
          </a:p>
          <a:p>
            <a:pPr marL="914400" lvl="1" indent="-457200">
              <a:buFont typeface="+mj-lt"/>
              <a:buAutoNum type="arabicPeriod"/>
            </a:pPr>
            <a:r>
              <a:rPr lang="en-US" sz="2400" i="1" dirty="0">
                <a:solidFill>
                  <a:schemeClr val="bg1"/>
                </a:solidFill>
                <a:latin typeface="Arial Narrow" pitchFamily="34" charset="0"/>
                <a:ea typeface="Batang" pitchFamily="18" charset="-127"/>
              </a:rPr>
              <a:t> Isa. 59:1-2</a:t>
            </a:r>
          </a:p>
          <a:p>
            <a:pPr marL="914400" lvl="1" indent="-457200">
              <a:buFont typeface="+mj-lt"/>
              <a:buAutoNum type="arabicPeriod"/>
            </a:pPr>
            <a:r>
              <a:rPr lang="en-US" sz="2400" i="1" dirty="0">
                <a:solidFill>
                  <a:schemeClr val="bg1"/>
                </a:solidFill>
                <a:latin typeface="Arial Narrow" pitchFamily="34" charset="0"/>
                <a:ea typeface="Batang" pitchFamily="18" charset="-127"/>
              </a:rPr>
              <a:t> Prov. 28:9</a:t>
            </a:r>
          </a:p>
          <a:p>
            <a:pPr marL="914400" lvl="1" indent="-457200">
              <a:buFont typeface="+mj-lt"/>
              <a:buAutoNum type="arabicPeriod"/>
            </a:pPr>
            <a:r>
              <a:rPr lang="en-US" sz="2400" i="1" dirty="0">
                <a:solidFill>
                  <a:schemeClr val="bg1"/>
                </a:solidFill>
                <a:latin typeface="Arial Narrow" pitchFamily="34" charset="0"/>
                <a:ea typeface="Batang" pitchFamily="18" charset="-127"/>
              </a:rPr>
              <a:t> 1 Pet. 3:12</a:t>
            </a:r>
          </a:p>
          <a:p>
            <a:pPr marL="914400" lvl="1" indent="-457200">
              <a:buFont typeface="+mj-lt"/>
              <a:buAutoNum type="arabicPeriod"/>
            </a:pPr>
            <a:r>
              <a:rPr lang="en-US" sz="2400" i="1" dirty="0">
                <a:solidFill>
                  <a:schemeClr val="bg1"/>
                </a:solidFill>
                <a:latin typeface="Arial Narrow" pitchFamily="34" charset="0"/>
                <a:ea typeface="Batang" pitchFamily="18" charset="-127"/>
              </a:rPr>
              <a:t> John 9:31</a:t>
            </a:r>
            <a:endParaRPr lang="en-US" sz="2400" dirty="0">
              <a:solidFill>
                <a:srgbClr val="FFC000"/>
              </a:solidFill>
              <a:latin typeface="Arial Narrow" pitchFamily="34" charset="0"/>
              <a:ea typeface="Batang" pitchFamily="18" charset="-127"/>
            </a:endParaRPr>
          </a:p>
        </p:txBody>
      </p:sp>
    </p:spTree>
    <p:extLst>
      <p:ext uri="{BB962C8B-B14F-4D97-AF65-F5344CB8AC3E}">
        <p14:creationId xmlns:p14="http://schemas.microsoft.com/office/powerpoint/2010/main" val="343142000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381000" y="304800"/>
            <a:ext cx="5257800" cy="12192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2800" b="1" dirty="0">
                <a:solidFill>
                  <a:prstClr val="white"/>
                </a:solidFill>
                <a:effectLst>
                  <a:outerShdw blurRad="38100" dist="38100" dir="2700000" algn="tl">
                    <a:srgbClr val="000000">
                      <a:alpha val="43137"/>
                    </a:srgbClr>
                  </a:outerShdw>
                </a:effectLst>
                <a:latin typeface="Arial Narrow" pitchFamily="34" charset="0"/>
              </a:rPr>
              <a:t> Continuing in Sin</a:t>
            </a:r>
            <a:endParaRPr lang="en-US" sz="2800" b="1" dirty="0">
              <a:solidFill>
                <a:srgbClr val="FFFF99"/>
              </a:solidFill>
              <a:effectLst>
                <a:outerShdw blurRad="38100" dist="38100" dir="2700000" algn="tl">
                  <a:srgbClr val="000000">
                    <a:alpha val="43137"/>
                  </a:srgbClr>
                </a:outerShdw>
              </a:effectLst>
              <a:latin typeface="Arial Narrow" pitchFamily="34" charset="0"/>
            </a:endParaRPr>
          </a:p>
        </p:txBody>
      </p:sp>
      <p:sp>
        <p:nvSpPr>
          <p:cNvPr id="4" name="TextBox 3"/>
          <p:cNvSpPr txBox="1"/>
          <p:nvPr/>
        </p:nvSpPr>
        <p:spPr>
          <a:xfrm>
            <a:off x="381000" y="1798626"/>
            <a:ext cx="8458200" cy="3570208"/>
          </a:xfrm>
          <a:prstGeom prst="rect">
            <a:avLst/>
          </a:prstGeom>
          <a:noFill/>
        </p:spPr>
        <p:txBody>
          <a:bodyPr wrap="square" rtlCol="0">
            <a:spAutoFit/>
          </a:bodyPr>
          <a:lstStyle/>
          <a:p>
            <a:pPr marL="457200" indent="-457200">
              <a:buFont typeface="+mj-lt"/>
              <a:buAutoNum type="alphaUcPeriod"/>
            </a:pPr>
            <a:r>
              <a:rPr lang="en-US" sz="2400" b="1" u="sng" dirty="0">
                <a:solidFill>
                  <a:schemeClr val="bg1"/>
                </a:solidFill>
                <a:latin typeface="Arial Narrow" pitchFamily="34" charset="0"/>
                <a:ea typeface="Batang" pitchFamily="18" charset="-127"/>
              </a:rPr>
              <a:t>God does not hear those who continue in sin</a:t>
            </a:r>
          </a:p>
          <a:p>
            <a:pPr marL="914400" lvl="1" indent="-457200">
              <a:buFont typeface="+mj-lt"/>
              <a:buAutoNum type="arabicPeriod"/>
            </a:pPr>
            <a:endParaRPr lang="en-US" sz="1000" i="1" dirty="0">
              <a:solidFill>
                <a:schemeClr val="bg1"/>
              </a:solidFill>
              <a:latin typeface="Arial Narrow" pitchFamily="34" charset="0"/>
              <a:ea typeface="Batang" pitchFamily="18" charset="-127"/>
            </a:endParaRPr>
          </a:p>
          <a:p>
            <a:pPr marL="457200" indent="-457200">
              <a:buFont typeface="+mj-lt"/>
              <a:buAutoNum type="alphaUcPeriod"/>
            </a:pPr>
            <a:r>
              <a:rPr lang="en-US" sz="2400" b="1" u="sng" dirty="0">
                <a:solidFill>
                  <a:schemeClr val="bg1"/>
                </a:solidFill>
                <a:latin typeface="Arial Narrow" pitchFamily="34" charset="0"/>
                <a:ea typeface="Batang" pitchFamily="18" charset="-127"/>
              </a:rPr>
              <a:t>Some Christians continue in sin and continue to pray</a:t>
            </a:r>
            <a:endParaRPr lang="en-US" sz="2400" b="1" dirty="0">
              <a:solidFill>
                <a:schemeClr val="bg1"/>
              </a:solidFill>
              <a:latin typeface="Arial Narrow" pitchFamily="34" charset="0"/>
              <a:ea typeface="Batang" pitchFamily="18" charset="-127"/>
            </a:endParaRPr>
          </a:p>
          <a:p>
            <a:pPr marL="914400" lvl="1" indent="-457200">
              <a:buFont typeface="+mj-lt"/>
              <a:buAutoNum type="arabicPeriod"/>
            </a:pPr>
            <a:r>
              <a:rPr lang="en-US" sz="2400" i="1" dirty="0">
                <a:solidFill>
                  <a:schemeClr val="bg1"/>
                </a:solidFill>
                <a:latin typeface="Arial Narrow" pitchFamily="34" charset="0"/>
                <a:ea typeface="Batang" pitchFamily="18" charset="-127"/>
              </a:rPr>
              <a:t>Ungodly attitudes</a:t>
            </a:r>
          </a:p>
          <a:p>
            <a:pPr marL="914400" lvl="1" indent="-457200">
              <a:buFont typeface="+mj-lt"/>
              <a:buAutoNum type="arabicPeriod"/>
            </a:pPr>
            <a:r>
              <a:rPr lang="en-US" sz="2400" i="1" dirty="0">
                <a:solidFill>
                  <a:schemeClr val="bg1"/>
                </a:solidFill>
                <a:latin typeface="Arial Narrow" pitchFamily="34" charset="0"/>
                <a:ea typeface="Batang" pitchFamily="18" charset="-127"/>
              </a:rPr>
              <a:t>Forsaking the assembling</a:t>
            </a:r>
          </a:p>
          <a:p>
            <a:pPr marL="914400" lvl="1" indent="-457200">
              <a:buFont typeface="+mj-lt"/>
              <a:buAutoNum type="arabicPeriod"/>
            </a:pPr>
            <a:r>
              <a:rPr lang="en-US" sz="2400" i="1" dirty="0">
                <a:solidFill>
                  <a:schemeClr val="bg1"/>
                </a:solidFill>
                <a:latin typeface="Arial Narrow" pitchFamily="34" charset="0"/>
                <a:ea typeface="Batang" pitchFamily="18" charset="-127"/>
              </a:rPr>
              <a:t>Drink</a:t>
            </a:r>
          </a:p>
          <a:p>
            <a:pPr marL="914400" lvl="1" indent="-457200">
              <a:buFont typeface="+mj-lt"/>
              <a:buAutoNum type="arabicPeriod"/>
            </a:pPr>
            <a:r>
              <a:rPr lang="en-US" sz="2400" i="1" dirty="0">
                <a:solidFill>
                  <a:schemeClr val="bg1"/>
                </a:solidFill>
                <a:latin typeface="Arial Narrow" pitchFamily="34" charset="0"/>
                <a:ea typeface="Batang" pitchFamily="18" charset="-127"/>
              </a:rPr>
              <a:t>Dress inappropriately</a:t>
            </a:r>
          </a:p>
          <a:p>
            <a:pPr marL="914400" lvl="1" indent="-457200">
              <a:buFont typeface="+mj-lt"/>
              <a:buAutoNum type="arabicPeriod"/>
            </a:pPr>
            <a:r>
              <a:rPr lang="en-US" sz="2400" i="1" dirty="0">
                <a:solidFill>
                  <a:schemeClr val="bg1"/>
                </a:solidFill>
                <a:latin typeface="Arial Narrow" pitchFamily="34" charset="0"/>
                <a:ea typeface="Batang" pitchFamily="18" charset="-127"/>
              </a:rPr>
              <a:t> Live in adultery</a:t>
            </a:r>
          </a:p>
          <a:p>
            <a:pPr marL="914400" lvl="1" indent="-457200">
              <a:buFont typeface="+mj-lt"/>
              <a:buAutoNum type="arabicPeriod"/>
            </a:pPr>
            <a:r>
              <a:rPr lang="en-US" sz="2400" i="1" dirty="0">
                <a:solidFill>
                  <a:schemeClr val="bg1"/>
                </a:solidFill>
                <a:latin typeface="Arial Narrow" pitchFamily="34" charset="0"/>
                <a:ea typeface="Batang" pitchFamily="18" charset="-127"/>
              </a:rPr>
              <a:t> Apathy &amp; indifference</a:t>
            </a:r>
          </a:p>
          <a:p>
            <a:pPr marL="914400" lvl="1" indent="-457200">
              <a:buFont typeface="+mj-lt"/>
              <a:buAutoNum type="arabicPeriod"/>
            </a:pPr>
            <a:r>
              <a:rPr lang="en-US" sz="2400" i="1" dirty="0">
                <a:solidFill>
                  <a:schemeClr val="bg1"/>
                </a:solidFill>
                <a:latin typeface="Arial Narrow" pitchFamily="34" charset="0"/>
                <a:ea typeface="Batang" pitchFamily="18" charset="-127"/>
              </a:rPr>
              <a:t> Lust &amp; Lewdness</a:t>
            </a:r>
            <a:endParaRPr lang="en-US" sz="2400" dirty="0">
              <a:solidFill>
                <a:srgbClr val="FFC000"/>
              </a:solidFill>
              <a:latin typeface="Arial Narrow" pitchFamily="34" charset="0"/>
              <a:ea typeface="Batang" pitchFamily="18" charset="-127"/>
            </a:endParaRPr>
          </a:p>
        </p:txBody>
      </p:sp>
    </p:spTree>
    <p:extLst>
      <p:ext uri="{BB962C8B-B14F-4D97-AF65-F5344CB8AC3E}">
        <p14:creationId xmlns:p14="http://schemas.microsoft.com/office/powerpoint/2010/main" val="1892374250"/>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 calcmode="lin" valueType="num">
                                      <p:cBhvr>
                                        <p:cTn id="14"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p:cTn id="21"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 calcmode="lin" valueType="num">
                                      <p:cBhvr>
                                        <p:cTn id="28"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p:cTn id="35" dur="10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 calcmode="lin" valueType="num">
                                      <p:cBhvr>
                                        <p:cTn id="42" dur="1000" fill="hold"/>
                                        <p:tgtEl>
                                          <p:spTgt spid="4">
                                            <p:txEl>
                                              <p:pRg st="8" end="8"/>
                                            </p:txEl>
                                          </p:spTgt>
                                        </p:tgtEl>
                                        <p:attrNameLst>
                                          <p:attrName>ppt_w</p:attrName>
                                        </p:attrNameLst>
                                      </p:cBhvr>
                                      <p:tavLst>
                                        <p:tav tm="0">
                                          <p:val>
                                            <p:strVal val="#ppt_w*0.70"/>
                                          </p:val>
                                        </p:tav>
                                        <p:tav tm="100000">
                                          <p:val>
                                            <p:strVal val="#ppt_w"/>
                                          </p:val>
                                        </p:tav>
                                      </p:tavLst>
                                    </p:anim>
                                    <p:anim calcmode="lin" valueType="num">
                                      <p:cBhvr>
                                        <p:cTn id="43" dur="1000" fill="hold"/>
                                        <p:tgtEl>
                                          <p:spTgt spid="4">
                                            <p:txEl>
                                              <p:pRg st="8" end="8"/>
                                            </p:txEl>
                                          </p:spTgt>
                                        </p:tgtEl>
                                        <p:attrNameLst>
                                          <p:attrName>ppt_h</p:attrName>
                                        </p:attrNameLst>
                                      </p:cBhvr>
                                      <p:tavLst>
                                        <p:tav tm="0">
                                          <p:val>
                                            <p:strVal val="#ppt_h"/>
                                          </p:val>
                                        </p:tav>
                                        <p:tav tm="100000">
                                          <p:val>
                                            <p:strVal val="#ppt_h"/>
                                          </p:val>
                                        </p:tav>
                                      </p:tavLst>
                                    </p:anim>
                                    <p:animEffect transition="in" filter="fade">
                                      <p:cBhvr>
                                        <p:cTn id="44" dur="1000"/>
                                        <p:tgtEl>
                                          <p:spTgt spid="4">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p:cTn id="49" dur="1000" fill="hold"/>
                                        <p:tgtEl>
                                          <p:spTgt spid="4">
                                            <p:txEl>
                                              <p:pRg st="9" end="9"/>
                                            </p:txEl>
                                          </p:spTgt>
                                        </p:tgtEl>
                                        <p:attrNameLst>
                                          <p:attrName>ppt_w</p:attrName>
                                        </p:attrNameLst>
                                      </p:cBhvr>
                                      <p:tavLst>
                                        <p:tav tm="0">
                                          <p:val>
                                            <p:strVal val="#ppt_w*0.70"/>
                                          </p:val>
                                        </p:tav>
                                        <p:tav tm="100000">
                                          <p:val>
                                            <p:strVal val="#ppt_w"/>
                                          </p:val>
                                        </p:tav>
                                      </p:tavLst>
                                    </p:anim>
                                    <p:anim calcmode="lin" valueType="num">
                                      <p:cBhvr>
                                        <p:cTn id="50" dur="1000" fill="hold"/>
                                        <p:tgtEl>
                                          <p:spTgt spid="4">
                                            <p:txEl>
                                              <p:pRg st="9" end="9"/>
                                            </p:txEl>
                                          </p:spTgt>
                                        </p:tgtEl>
                                        <p:attrNameLst>
                                          <p:attrName>ppt_h</p:attrName>
                                        </p:attrNameLst>
                                      </p:cBhvr>
                                      <p:tavLst>
                                        <p:tav tm="0">
                                          <p:val>
                                            <p:strVal val="#ppt_h"/>
                                          </p:val>
                                        </p:tav>
                                        <p:tav tm="100000">
                                          <p:val>
                                            <p:strVal val="#ppt_h"/>
                                          </p:val>
                                        </p:tav>
                                      </p:tavLst>
                                    </p:anim>
                                    <p:animEffect transition="in" filter="fade">
                                      <p:cBhvr>
                                        <p:cTn id="51" dur="1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381000" y="304800"/>
            <a:ext cx="5257800" cy="12192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2800" b="1" dirty="0">
                <a:solidFill>
                  <a:prstClr val="white"/>
                </a:solidFill>
                <a:effectLst>
                  <a:outerShdw blurRad="38100" dist="38100" dir="2700000" algn="tl">
                    <a:srgbClr val="000000">
                      <a:alpha val="43137"/>
                    </a:srgbClr>
                  </a:outerShdw>
                </a:effectLst>
                <a:latin typeface="Arial Narrow" pitchFamily="34" charset="0"/>
              </a:rPr>
              <a:t> Continuing in Sin</a:t>
            </a:r>
            <a:endParaRPr lang="en-US" sz="2800" b="1" dirty="0">
              <a:solidFill>
                <a:srgbClr val="FFFF99"/>
              </a:solidFill>
              <a:effectLst>
                <a:outerShdw blurRad="38100" dist="38100" dir="2700000" algn="tl">
                  <a:srgbClr val="000000">
                    <a:alpha val="43137"/>
                  </a:srgbClr>
                </a:outerShdw>
              </a:effectLst>
              <a:latin typeface="Arial Narrow" pitchFamily="34" charset="0"/>
            </a:endParaRPr>
          </a:p>
        </p:txBody>
      </p:sp>
      <p:sp>
        <p:nvSpPr>
          <p:cNvPr id="4" name="TextBox 3"/>
          <p:cNvSpPr txBox="1"/>
          <p:nvPr/>
        </p:nvSpPr>
        <p:spPr>
          <a:xfrm>
            <a:off x="381000" y="1798626"/>
            <a:ext cx="8458200" cy="3508653"/>
          </a:xfrm>
          <a:prstGeom prst="rect">
            <a:avLst/>
          </a:prstGeom>
          <a:noFill/>
        </p:spPr>
        <p:txBody>
          <a:bodyPr wrap="square" rtlCol="0">
            <a:spAutoFit/>
          </a:bodyPr>
          <a:lstStyle/>
          <a:p>
            <a:pPr marL="457200" indent="-457200">
              <a:buFont typeface="+mj-lt"/>
              <a:buAutoNum type="alphaUcPeriod"/>
            </a:pPr>
            <a:r>
              <a:rPr lang="en-US" sz="2400" b="1" u="sng" dirty="0">
                <a:solidFill>
                  <a:schemeClr val="bg1"/>
                </a:solidFill>
                <a:latin typeface="Arial Narrow" pitchFamily="34" charset="0"/>
                <a:ea typeface="Batang" pitchFamily="18" charset="-127"/>
              </a:rPr>
              <a:t>God does not hear those who continue in sin</a:t>
            </a:r>
          </a:p>
          <a:p>
            <a:pPr marL="914400" lvl="1" indent="-457200">
              <a:buFont typeface="+mj-lt"/>
              <a:buAutoNum type="arabicPeriod"/>
            </a:pPr>
            <a:endParaRPr lang="en-US" sz="1000" i="1" dirty="0">
              <a:solidFill>
                <a:schemeClr val="bg1"/>
              </a:solidFill>
              <a:latin typeface="Arial Narrow" pitchFamily="34" charset="0"/>
              <a:ea typeface="Batang" pitchFamily="18" charset="-127"/>
            </a:endParaRPr>
          </a:p>
          <a:p>
            <a:pPr marL="457200" indent="-457200">
              <a:buFont typeface="+mj-lt"/>
              <a:buAutoNum type="alphaUcPeriod"/>
            </a:pPr>
            <a:r>
              <a:rPr lang="en-US" sz="2400" b="1" u="sng" dirty="0">
                <a:solidFill>
                  <a:schemeClr val="bg1"/>
                </a:solidFill>
                <a:latin typeface="Arial Narrow" pitchFamily="34" charset="0"/>
                <a:ea typeface="Batang" pitchFamily="18" charset="-127"/>
              </a:rPr>
              <a:t>Some Christians continue in sin and continue to pray</a:t>
            </a:r>
          </a:p>
          <a:p>
            <a:pPr marL="457200" indent="-457200">
              <a:buFont typeface="+mj-lt"/>
              <a:buAutoNum type="alphaUcPeriod"/>
            </a:pPr>
            <a:endParaRPr lang="en-US" sz="1000" b="1" u="sng" dirty="0">
              <a:solidFill>
                <a:schemeClr val="bg1"/>
              </a:solidFill>
              <a:latin typeface="Arial Narrow" pitchFamily="34" charset="0"/>
              <a:ea typeface="Batang" pitchFamily="18" charset="-127"/>
            </a:endParaRPr>
          </a:p>
          <a:p>
            <a:pPr marL="457200" indent="-457200">
              <a:buFont typeface="+mj-lt"/>
              <a:buAutoNum type="alphaUcPeriod"/>
            </a:pPr>
            <a:r>
              <a:rPr lang="en-US" sz="2400" b="1" u="sng" dirty="0">
                <a:solidFill>
                  <a:schemeClr val="bg1"/>
                </a:solidFill>
                <a:latin typeface="Arial Narrow" pitchFamily="34" charset="0"/>
                <a:ea typeface="Batang" pitchFamily="18" charset="-127"/>
              </a:rPr>
              <a:t>Prayer is no substitute for righteous living</a:t>
            </a:r>
            <a:endParaRPr lang="en-US" sz="2400" b="1" dirty="0">
              <a:solidFill>
                <a:schemeClr val="bg1"/>
              </a:solidFill>
              <a:latin typeface="Arial Narrow" pitchFamily="34" charset="0"/>
              <a:ea typeface="Batang" pitchFamily="18" charset="-127"/>
            </a:endParaRPr>
          </a:p>
          <a:p>
            <a:pPr marL="914400" lvl="1" indent="-457200">
              <a:buFont typeface="+mj-lt"/>
              <a:buAutoNum type="arabicPeriod"/>
            </a:pPr>
            <a:r>
              <a:rPr lang="en-US" sz="2400" i="1" dirty="0">
                <a:solidFill>
                  <a:schemeClr val="bg1"/>
                </a:solidFill>
                <a:latin typeface="Arial Narrow" pitchFamily="34" charset="0"/>
                <a:ea typeface="Batang" pitchFamily="18" charset="-127"/>
              </a:rPr>
              <a:t>Sin hinders prayer </a:t>
            </a:r>
            <a:r>
              <a:rPr lang="en-US" sz="2400" i="1" dirty="0">
                <a:solidFill>
                  <a:srgbClr val="FFC000"/>
                </a:solidFill>
                <a:latin typeface="Arial Narrow" pitchFamily="34" charset="0"/>
                <a:ea typeface="Batang" pitchFamily="18" charset="-127"/>
              </a:rPr>
              <a:t>(1 Pet. 3:7)</a:t>
            </a:r>
          </a:p>
          <a:p>
            <a:pPr marL="914400" lvl="1" indent="-457200">
              <a:buFont typeface="+mj-lt"/>
              <a:buAutoNum type="arabicPeriod"/>
            </a:pPr>
            <a:r>
              <a:rPr lang="en-US" sz="2400" i="1" dirty="0">
                <a:solidFill>
                  <a:schemeClr val="bg1"/>
                </a:solidFill>
                <a:latin typeface="Arial Narrow" pitchFamily="34" charset="0"/>
                <a:ea typeface="Batang" pitchFamily="18" charset="-127"/>
              </a:rPr>
              <a:t>Prayers are heard because we are righteous </a:t>
            </a:r>
            <a:r>
              <a:rPr lang="en-US" sz="2400" i="1" dirty="0">
                <a:solidFill>
                  <a:srgbClr val="FFC000"/>
                </a:solidFill>
                <a:latin typeface="Arial Narrow" pitchFamily="34" charset="0"/>
                <a:ea typeface="Batang" pitchFamily="18" charset="-127"/>
              </a:rPr>
              <a:t>(1 John 3:22)</a:t>
            </a:r>
          </a:p>
          <a:p>
            <a:pPr marL="914400" lvl="1" indent="-457200">
              <a:buFont typeface="+mj-lt"/>
              <a:buAutoNum type="arabicPeriod"/>
            </a:pPr>
            <a:r>
              <a:rPr lang="en-US" sz="2400" i="1" dirty="0">
                <a:solidFill>
                  <a:schemeClr val="bg1"/>
                </a:solidFill>
                <a:latin typeface="Arial Narrow" pitchFamily="34" charset="0"/>
                <a:ea typeface="Batang" pitchFamily="18" charset="-127"/>
              </a:rPr>
              <a:t>“To pray while living in wrong-doing is to spread the sail while leaving the anchor </a:t>
            </a:r>
            <a:r>
              <a:rPr lang="en-US" sz="2400" i="1" dirty="0" err="1">
                <a:solidFill>
                  <a:schemeClr val="bg1"/>
                </a:solidFill>
                <a:latin typeface="Arial Narrow" pitchFamily="34" charset="0"/>
                <a:ea typeface="Batang" pitchFamily="18" charset="-127"/>
              </a:rPr>
              <a:t>unlifted</a:t>
            </a:r>
            <a:r>
              <a:rPr lang="en-US" sz="2400" i="1" dirty="0">
                <a:solidFill>
                  <a:schemeClr val="bg1"/>
                </a:solidFill>
                <a:latin typeface="Arial Narrow" pitchFamily="34" charset="0"/>
                <a:ea typeface="Batang" pitchFamily="18" charset="-127"/>
              </a:rPr>
              <a:t>”</a:t>
            </a:r>
          </a:p>
          <a:p>
            <a:pPr marL="457200" indent="-457200">
              <a:buFont typeface="+mj-lt"/>
              <a:buAutoNum type="alphaUcPeriod"/>
            </a:pPr>
            <a:endParaRPr lang="en-US" sz="1000" dirty="0">
              <a:solidFill>
                <a:schemeClr val="bg1"/>
              </a:solidFill>
              <a:latin typeface="Arial Narrow" pitchFamily="34" charset="0"/>
              <a:ea typeface="Batang" pitchFamily="18" charset="-127"/>
            </a:endParaRPr>
          </a:p>
          <a:p>
            <a:pPr marL="457200" indent="-457200">
              <a:buFont typeface="+mj-lt"/>
              <a:buAutoNum type="alphaUcPeriod"/>
            </a:pPr>
            <a:r>
              <a:rPr lang="en-US" sz="2400" b="1" u="sng" dirty="0">
                <a:solidFill>
                  <a:schemeClr val="bg1"/>
                </a:solidFill>
                <a:latin typeface="Arial Narrow" pitchFamily="34" charset="0"/>
                <a:ea typeface="Batang" pitchFamily="18" charset="-127"/>
              </a:rPr>
              <a:t>This should serve as motive for living right</a:t>
            </a:r>
          </a:p>
        </p:txBody>
      </p:sp>
    </p:spTree>
    <p:extLst>
      <p:ext uri="{BB962C8B-B14F-4D97-AF65-F5344CB8AC3E}">
        <p14:creationId xmlns:p14="http://schemas.microsoft.com/office/powerpoint/2010/main" val="776162806"/>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p:cTn id="7"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5" end="5"/>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6" end="6"/>
                                            </p:txEl>
                                          </p:spTgt>
                                        </p:tgtEl>
                                        <p:attrNameLst>
                                          <p:attrName>style.visibility</p:attrName>
                                        </p:attrNameLst>
                                      </p:cBhvr>
                                      <p:to>
                                        <p:strVal val="visible"/>
                                      </p:to>
                                    </p:set>
                                    <p:anim calcmode="lin" valueType="num">
                                      <p:cBhvr>
                                        <p:cTn id="14"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 calcmode="lin" valueType="num">
                                      <p:cBhvr>
                                        <p:cTn id="21" dur="10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xEl>
                                              <p:pRg st="9" end="9"/>
                                            </p:txEl>
                                          </p:spTgt>
                                        </p:tgtEl>
                                        <p:attrNameLst>
                                          <p:attrName>style.visibility</p:attrName>
                                        </p:attrNameLst>
                                      </p:cBhvr>
                                      <p:to>
                                        <p:strVal val="visible"/>
                                      </p:to>
                                    </p:set>
                                    <p:anim calcmode="lin" valueType="num">
                                      <p:cBhvr>
                                        <p:cTn id="28" dur="1000" fill="hold"/>
                                        <p:tgtEl>
                                          <p:spTgt spid="4">
                                            <p:txEl>
                                              <p:pRg st="9" end="9"/>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9" end="9"/>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6386" y="0"/>
            <a:ext cx="7489551" cy="1938992"/>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spc="150" dirty="0">
                <a:ln w="11430"/>
                <a:solidFill>
                  <a:srgbClr val="F8F8F8"/>
                </a:solidFill>
                <a:effectLst>
                  <a:outerShdw blurRad="25400" algn="tl" rotWithShape="0">
                    <a:srgbClr val="000000">
                      <a:alpha val="43000"/>
                    </a:srgbClr>
                  </a:outerShdw>
                </a:effectLst>
                <a:latin typeface="Tempus Sans ITC" pitchFamily="82" charset="0"/>
              </a:rPr>
              <a:t>Satan Hinders Prayers</a:t>
            </a:r>
          </a:p>
          <a:p>
            <a:pPr algn="ctr"/>
            <a:r>
              <a:rPr lang="en-US" sz="6000" b="1" cap="none" spc="150" dirty="0">
                <a:ln w="11430"/>
                <a:solidFill>
                  <a:srgbClr val="F8F8F8"/>
                </a:solidFill>
                <a:effectLst>
                  <a:outerShdw blurRad="25400" algn="tl" rotWithShape="0">
                    <a:srgbClr val="000000">
                      <a:alpha val="43000"/>
                    </a:srgbClr>
                  </a:outerShdw>
                </a:effectLst>
                <a:latin typeface="Tempus Sans ITC" pitchFamily="82" charset="0"/>
              </a:rPr>
              <a:t>Of God’s People</a:t>
            </a:r>
          </a:p>
        </p:txBody>
      </p:sp>
      <p:sp>
        <p:nvSpPr>
          <p:cNvPr id="6" name="Bevel 5"/>
          <p:cNvSpPr/>
          <p:nvPr/>
        </p:nvSpPr>
        <p:spPr>
          <a:xfrm>
            <a:off x="533400" y="19050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2800" b="1" dirty="0">
                <a:solidFill>
                  <a:schemeClr val="bg1"/>
                </a:solidFill>
                <a:effectLst>
                  <a:outerShdw blurRad="38100" dist="38100" dir="2700000" algn="tl">
                    <a:srgbClr val="000000">
                      <a:alpha val="43137"/>
                    </a:srgbClr>
                  </a:outerShdw>
                </a:effectLst>
                <a:latin typeface="Arial Narrow" pitchFamily="34" charset="0"/>
              </a:rPr>
              <a:t> Unforgiving Spirit</a:t>
            </a:r>
          </a:p>
        </p:txBody>
      </p:sp>
      <p:sp>
        <p:nvSpPr>
          <p:cNvPr id="5" name="Bevel 4"/>
          <p:cNvSpPr/>
          <p:nvPr/>
        </p:nvSpPr>
        <p:spPr>
          <a:xfrm>
            <a:off x="533400" y="25908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2800" b="1" dirty="0">
                <a:solidFill>
                  <a:schemeClr val="bg1"/>
                </a:solidFill>
                <a:effectLst>
                  <a:outerShdw blurRad="38100" dist="38100" dir="2700000" algn="tl">
                    <a:srgbClr val="000000">
                      <a:alpha val="43137"/>
                    </a:srgbClr>
                  </a:outerShdw>
                </a:effectLst>
                <a:latin typeface="Arial Narrow" pitchFamily="34" charset="0"/>
              </a:rPr>
              <a:t> Wandering Attention</a:t>
            </a:r>
          </a:p>
        </p:txBody>
      </p:sp>
      <p:sp>
        <p:nvSpPr>
          <p:cNvPr id="7" name="Bevel 6"/>
          <p:cNvSpPr/>
          <p:nvPr/>
        </p:nvSpPr>
        <p:spPr>
          <a:xfrm>
            <a:off x="533400" y="32766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2800" b="1" dirty="0">
                <a:solidFill>
                  <a:schemeClr val="bg1"/>
                </a:solidFill>
                <a:effectLst>
                  <a:outerShdw blurRad="38100" dist="38100" dir="2700000" algn="tl">
                    <a:srgbClr val="000000">
                      <a:alpha val="43137"/>
                    </a:srgbClr>
                  </a:outerShdw>
                </a:effectLst>
                <a:latin typeface="Arial Narrow" pitchFamily="34" charset="0"/>
              </a:rPr>
              <a:t>Continuing in Sin</a:t>
            </a:r>
          </a:p>
        </p:txBody>
      </p:sp>
      <p:sp>
        <p:nvSpPr>
          <p:cNvPr id="8" name="Bevel 7"/>
          <p:cNvSpPr/>
          <p:nvPr/>
        </p:nvSpPr>
        <p:spPr>
          <a:xfrm>
            <a:off x="533400" y="39624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4"/>
            </a:pPr>
            <a:r>
              <a:rPr lang="en-US" sz="2800" b="1" dirty="0">
                <a:solidFill>
                  <a:schemeClr val="bg1"/>
                </a:solidFill>
                <a:effectLst>
                  <a:outerShdw blurRad="38100" dist="38100" dir="2700000" algn="tl">
                    <a:srgbClr val="000000">
                      <a:alpha val="43137"/>
                    </a:srgbClr>
                  </a:outerShdw>
                </a:effectLst>
                <a:latin typeface="Arial Narrow" pitchFamily="34" charset="0"/>
              </a:rPr>
              <a:t> Lack of Spiritual Interest</a:t>
            </a:r>
          </a:p>
        </p:txBody>
      </p:sp>
    </p:spTree>
    <p:extLst>
      <p:ext uri="{BB962C8B-B14F-4D97-AF65-F5344CB8AC3E}">
        <p14:creationId xmlns:p14="http://schemas.microsoft.com/office/powerpoint/2010/main" val="684190025"/>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381000" y="304800"/>
            <a:ext cx="5257800" cy="12192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4"/>
            </a:pPr>
            <a:r>
              <a:rPr lang="en-US" sz="2800" b="1" dirty="0">
                <a:solidFill>
                  <a:prstClr val="white"/>
                </a:solidFill>
                <a:effectLst>
                  <a:outerShdw blurRad="38100" dist="38100" dir="2700000" algn="tl">
                    <a:srgbClr val="000000">
                      <a:alpha val="43137"/>
                    </a:srgbClr>
                  </a:outerShdw>
                </a:effectLst>
                <a:latin typeface="Arial Narrow" pitchFamily="34" charset="0"/>
              </a:rPr>
              <a:t> Lack of Spiritual Interest</a:t>
            </a:r>
            <a:endParaRPr lang="en-US" sz="2800" b="1" dirty="0">
              <a:solidFill>
                <a:srgbClr val="FFFF99"/>
              </a:solidFill>
              <a:effectLst>
                <a:outerShdw blurRad="38100" dist="38100" dir="2700000" algn="tl">
                  <a:srgbClr val="000000">
                    <a:alpha val="43137"/>
                  </a:srgbClr>
                </a:outerShdw>
              </a:effectLst>
              <a:latin typeface="Arial Narrow" pitchFamily="34" charset="0"/>
            </a:endParaRPr>
          </a:p>
        </p:txBody>
      </p:sp>
      <p:sp>
        <p:nvSpPr>
          <p:cNvPr id="4" name="TextBox 3"/>
          <p:cNvSpPr txBox="1"/>
          <p:nvPr/>
        </p:nvSpPr>
        <p:spPr>
          <a:xfrm>
            <a:off x="381000" y="1798626"/>
            <a:ext cx="8458200" cy="2308324"/>
          </a:xfrm>
          <a:prstGeom prst="rect">
            <a:avLst/>
          </a:prstGeom>
          <a:noFill/>
        </p:spPr>
        <p:txBody>
          <a:bodyPr wrap="square" rtlCol="0">
            <a:spAutoFit/>
          </a:bodyPr>
          <a:lstStyle/>
          <a:p>
            <a:pPr marL="457200" indent="-457200">
              <a:buFont typeface="+mj-lt"/>
              <a:buAutoNum type="alphaUcPeriod"/>
            </a:pPr>
            <a:r>
              <a:rPr lang="en-US" sz="2400" b="1" u="sng" dirty="0">
                <a:solidFill>
                  <a:schemeClr val="bg1"/>
                </a:solidFill>
                <a:latin typeface="Arial Narrow" pitchFamily="34" charset="0"/>
                <a:ea typeface="Batang" pitchFamily="18" charset="-127"/>
              </a:rPr>
              <a:t>Lack of spiritual interest is common</a:t>
            </a:r>
          </a:p>
          <a:p>
            <a:pPr marL="914400" lvl="1" indent="-457200">
              <a:buFont typeface="+mj-lt"/>
              <a:buAutoNum type="arabicPeriod"/>
            </a:pPr>
            <a:r>
              <a:rPr lang="en-US" sz="2400" i="1" dirty="0">
                <a:solidFill>
                  <a:schemeClr val="bg1"/>
                </a:solidFill>
                <a:latin typeface="Arial Narrow" pitchFamily="34" charset="0"/>
                <a:ea typeface="Batang" pitchFamily="18" charset="-127"/>
              </a:rPr>
              <a:t> Other matters (sports, jobs, houses, fashion, entertainment, hobbies, etc.) occupies most of time</a:t>
            </a:r>
          </a:p>
          <a:p>
            <a:pPr marL="914400" lvl="1" indent="-457200">
              <a:buFont typeface="+mj-lt"/>
              <a:buAutoNum type="arabicPeriod"/>
            </a:pPr>
            <a:r>
              <a:rPr lang="en-US" sz="2400" i="1" dirty="0">
                <a:solidFill>
                  <a:schemeClr val="bg1"/>
                </a:solidFill>
                <a:latin typeface="Arial Narrow" pitchFamily="34" charset="0"/>
                <a:ea typeface="Batang" pitchFamily="18" charset="-127"/>
              </a:rPr>
              <a:t>Spend little time – praying, reading Bible – thinking about spiritual matters.</a:t>
            </a:r>
          </a:p>
          <a:p>
            <a:pPr marL="914400" lvl="1" indent="-457200">
              <a:buFont typeface="+mj-lt"/>
              <a:buAutoNum type="arabicPeriod"/>
            </a:pPr>
            <a:r>
              <a:rPr lang="en-US" sz="2400" i="1" dirty="0">
                <a:solidFill>
                  <a:schemeClr val="bg1"/>
                </a:solidFill>
                <a:latin typeface="Arial Narrow" pitchFamily="34" charset="0"/>
                <a:ea typeface="Batang" pitchFamily="18" charset="-127"/>
              </a:rPr>
              <a:t>Spiritual matters are just not on their mind that often.</a:t>
            </a:r>
            <a:endParaRPr lang="en-US" sz="2400" dirty="0">
              <a:solidFill>
                <a:srgbClr val="FFC000"/>
              </a:solidFill>
              <a:latin typeface="Arial Narrow" pitchFamily="34" charset="0"/>
              <a:ea typeface="Batang" pitchFamily="18" charset="-127"/>
            </a:endParaRPr>
          </a:p>
        </p:txBody>
      </p:sp>
    </p:spTree>
    <p:extLst>
      <p:ext uri="{BB962C8B-B14F-4D97-AF65-F5344CB8AC3E}">
        <p14:creationId xmlns:p14="http://schemas.microsoft.com/office/powerpoint/2010/main" val="343142000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381000" y="304800"/>
            <a:ext cx="5257800" cy="12192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4"/>
            </a:pPr>
            <a:r>
              <a:rPr lang="en-US" sz="2800" b="1" dirty="0">
                <a:solidFill>
                  <a:prstClr val="white"/>
                </a:solidFill>
                <a:effectLst>
                  <a:outerShdw blurRad="38100" dist="38100" dir="2700000" algn="tl">
                    <a:srgbClr val="000000">
                      <a:alpha val="43137"/>
                    </a:srgbClr>
                  </a:outerShdw>
                </a:effectLst>
                <a:latin typeface="Arial Narrow" pitchFamily="34" charset="0"/>
              </a:rPr>
              <a:t> Lack of Spiritual Interest</a:t>
            </a:r>
            <a:endParaRPr lang="en-US" sz="2800" b="1" dirty="0">
              <a:solidFill>
                <a:srgbClr val="FFFF99"/>
              </a:solidFill>
              <a:effectLst>
                <a:outerShdw blurRad="38100" dist="38100" dir="2700000" algn="tl">
                  <a:srgbClr val="000000">
                    <a:alpha val="43137"/>
                  </a:srgbClr>
                </a:outerShdw>
              </a:effectLst>
              <a:latin typeface="Arial Narrow" pitchFamily="34" charset="0"/>
            </a:endParaRPr>
          </a:p>
        </p:txBody>
      </p:sp>
      <p:sp>
        <p:nvSpPr>
          <p:cNvPr id="4" name="TextBox 3"/>
          <p:cNvSpPr txBox="1"/>
          <p:nvPr/>
        </p:nvSpPr>
        <p:spPr>
          <a:xfrm>
            <a:off x="381000" y="1798626"/>
            <a:ext cx="8458200" cy="2985433"/>
          </a:xfrm>
          <a:prstGeom prst="rect">
            <a:avLst/>
          </a:prstGeom>
          <a:noFill/>
        </p:spPr>
        <p:txBody>
          <a:bodyPr wrap="square" rtlCol="0">
            <a:spAutoFit/>
          </a:bodyPr>
          <a:lstStyle/>
          <a:p>
            <a:pPr marL="457200" indent="-457200">
              <a:buFont typeface="+mj-lt"/>
              <a:buAutoNum type="alphaUcPeriod"/>
            </a:pPr>
            <a:r>
              <a:rPr lang="en-US" sz="2400" b="1" u="sng" dirty="0">
                <a:solidFill>
                  <a:schemeClr val="bg1"/>
                </a:solidFill>
                <a:latin typeface="Arial Narrow" pitchFamily="34" charset="0"/>
                <a:ea typeface="Batang" pitchFamily="18" charset="-127"/>
              </a:rPr>
              <a:t>Lack of spiritual interest is common</a:t>
            </a:r>
          </a:p>
          <a:p>
            <a:pPr marL="457200" indent="-457200">
              <a:buFont typeface="+mj-lt"/>
              <a:buAutoNum type="alphaUcPeriod"/>
            </a:pPr>
            <a:endParaRPr lang="en-US" sz="1000" b="1" u="sng" dirty="0">
              <a:solidFill>
                <a:schemeClr val="bg1"/>
              </a:solidFill>
              <a:latin typeface="Arial Narrow" pitchFamily="34" charset="0"/>
              <a:ea typeface="Batang" pitchFamily="18" charset="-127"/>
            </a:endParaRPr>
          </a:p>
          <a:p>
            <a:pPr marL="457200" indent="-457200">
              <a:buFont typeface="+mj-lt"/>
              <a:buAutoNum type="alphaUcPeriod"/>
            </a:pPr>
            <a:r>
              <a:rPr lang="en-US" sz="2400" b="1" u="sng" dirty="0">
                <a:solidFill>
                  <a:schemeClr val="bg1"/>
                </a:solidFill>
                <a:latin typeface="Arial Narrow" pitchFamily="34" charset="0"/>
                <a:ea typeface="Batang" pitchFamily="18" charset="-127"/>
              </a:rPr>
              <a:t>The problem:</a:t>
            </a:r>
          </a:p>
          <a:p>
            <a:pPr marL="914400" lvl="1" indent="-457200">
              <a:buFont typeface="+mj-lt"/>
              <a:buAutoNum type="arabicPeriod"/>
            </a:pPr>
            <a:r>
              <a:rPr lang="en-US" sz="2400" i="1" dirty="0">
                <a:solidFill>
                  <a:schemeClr val="bg1"/>
                </a:solidFill>
                <a:latin typeface="Arial Narrow" pitchFamily="34" charset="0"/>
                <a:ea typeface="Batang" pitchFamily="18" charset="-127"/>
              </a:rPr>
              <a:t> Mind the things of the flesh </a:t>
            </a:r>
            <a:r>
              <a:rPr lang="en-US" sz="2400" i="1" dirty="0">
                <a:solidFill>
                  <a:srgbClr val="FFC000"/>
                </a:solidFill>
                <a:latin typeface="Arial Narrow" pitchFamily="34" charset="0"/>
                <a:ea typeface="Batang" pitchFamily="18" charset="-127"/>
              </a:rPr>
              <a:t>(Rom. 8:1-8)</a:t>
            </a:r>
          </a:p>
          <a:p>
            <a:pPr marL="914400" lvl="1" indent="-457200">
              <a:buFont typeface="+mj-lt"/>
              <a:buAutoNum type="arabicPeriod"/>
            </a:pPr>
            <a:r>
              <a:rPr lang="en-US" sz="2400" i="1" dirty="0">
                <a:solidFill>
                  <a:schemeClr val="bg1"/>
                </a:solidFill>
                <a:latin typeface="Arial Narrow" pitchFamily="34" charset="0"/>
                <a:ea typeface="Batang" pitchFamily="18" charset="-127"/>
              </a:rPr>
              <a:t>Choked with cares &amp;  pleasures of world </a:t>
            </a:r>
            <a:r>
              <a:rPr lang="en-US" sz="2400" i="1" dirty="0">
                <a:solidFill>
                  <a:srgbClr val="FFC000"/>
                </a:solidFill>
                <a:latin typeface="Arial Narrow" pitchFamily="34" charset="0"/>
                <a:ea typeface="Batang" pitchFamily="18" charset="-127"/>
              </a:rPr>
              <a:t>(Luke 8:14)</a:t>
            </a:r>
          </a:p>
          <a:p>
            <a:pPr marL="914400" lvl="1" indent="-457200">
              <a:buFont typeface="+mj-lt"/>
              <a:buAutoNum type="arabicPeriod"/>
            </a:pPr>
            <a:r>
              <a:rPr lang="en-US" sz="2400" i="1" dirty="0">
                <a:solidFill>
                  <a:schemeClr val="bg1"/>
                </a:solidFill>
                <a:latin typeface="Arial Narrow" pitchFamily="34" charset="0"/>
                <a:ea typeface="Batang" pitchFamily="18" charset="-127"/>
              </a:rPr>
              <a:t>Love the present world </a:t>
            </a:r>
            <a:r>
              <a:rPr lang="en-US" sz="2400" i="1" dirty="0">
                <a:solidFill>
                  <a:srgbClr val="FFC000"/>
                </a:solidFill>
                <a:latin typeface="Arial Narrow" pitchFamily="34" charset="0"/>
                <a:ea typeface="Batang" pitchFamily="18" charset="-127"/>
              </a:rPr>
              <a:t>(2 Tim. 4:10)</a:t>
            </a:r>
          </a:p>
          <a:p>
            <a:pPr marL="914400" lvl="1" indent="-457200">
              <a:buFont typeface="+mj-lt"/>
              <a:buAutoNum type="arabicPeriod"/>
            </a:pPr>
            <a:endParaRPr lang="en-US" sz="1000" i="1" dirty="0">
              <a:solidFill>
                <a:schemeClr val="bg1"/>
              </a:solidFill>
              <a:latin typeface="Arial Narrow" pitchFamily="34" charset="0"/>
              <a:ea typeface="Batang" pitchFamily="18" charset="-127"/>
            </a:endParaRPr>
          </a:p>
          <a:p>
            <a:pPr marL="457200" indent="-457200">
              <a:buFont typeface="+mj-lt"/>
              <a:buAutoNum type="alphaUcPeriod"/>
            </a:pPr>
            <a:r>
              <a:rPr lang="en-US" sz="2400" b="1" u="sng" dirty="0">
                <a:solidFill>
                  <a:schemeClr val="bg1"/>
                </a:solidFill>
                <a:latin typeface="Arial Narrow" pitchFamily="34" charset="0"/>
                <a:ea typeface="Batang" pitchFamily="18" charset="-127"/>
              </a:rPr>
              <a:t>Such a one – not as likely to pray “without ceasing”</a:t>
            </a:r>
            <a:r>
              <a:rPr lang="en-US" sz="2400" b="1" dirty="0">
                <a:solidFill>
                  <a:srgbClr val="FFC000"/>
                </a:solidFill>
                <a:latin typeface="Arial Narrow" pitchFamily="34" charset="0"/>
                <a:ea typeface="Batang" pitchFamily="18" charset="-127"/>
              </a:rPr>
              <a:t> (1 Thess. 5:17)</a:t>
            </a:r>
            <a:endParaRPr lang="en-US" sz="2400" b="1" dirty="0">
              <a:solidFill>
                <a:schemeClr val="bg1"/>
              </a:solidFill>
              <a:latin typeface="Arial Narrow" pitchFamily="34" charset="0"/>
              <a:ea typeface="Batang" pitchFamily="18" charset="-127"/>
            </a:endParaRPr>
          </a:p>
        </p:txBody>
      </p:sp>
    </p:spTree>
    <p:extLst>
      <p:ext uri="{BB962C8B-B14F-4D97-AF65-F5344CB8AC3E}">
        <p14:creationId xmlns:p14="http://schemas.microsoft.com/office/powerpoint/2010/main" val="175326306"/>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 calcmode="lin" valueType="num">
                                      <p:cBhvr>
                                        <p:cTn id="14"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p:cTn id="21"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 calcmode="lin" valueType="num">
                                      <p:cBhvr>
                                        <p:cTn id="28" dur="10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3555" y="282476"/>
            <a:ext cx="4919645" cy="2308324"/>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7200" b="1" cap="none" spc="150" dirty="0">
                <a:ln w="11430"/>
                <a:solidFill>
                  <a:srgbClr val="F8F8F8"/>
                </a:solidFill>
                <a:effectLst>
                  <a:outerShdw blurRad="25400" algn="tl" rotWithShape="0">
                    <a:srgbClr val="000000">
                      <a:alpha val="43000"/>
                    </a:srgbClr>
                  </a:outerShdw>
                </a:effectLst>
                <a:latin typeface="Tempus Sans ITC" pitchFamily="82" charset="0"/>
              </a:rPr>
              <a:t>Pray With Me Please</a:t>
            </a:r>
          </a:p>
        </p:txBody>
      </p:sp>
      <p:sp>
        <p:nvSpPr>
          <p:cNvPr id="3" name="TextBox 2"/>
          <p:cNvSpPr txBox="1"/>
          <p:nvPr/>
        </p:nvSpPr>
        <p:spPr>
          <a:xfrm>
            <a:off x="609600" y="2852678"/>
            <a:ext cx="8001000" cy="2308324"/>
          </a:xfrm>
          <a:prstGeom prst="rect">
            <a:avLst/>
          </a:prstGeom>
          <a:noFill/>
        </p:spPr>
        <p:txBody>
          <a:bodyPr wrap="square" rtlCol="0">
            <a:spAutoFit/>
          </a:bodyPr>
          <a:lstStyle/>
          <a:p>
            <a:pPr marL="457200" indent="-457200">
              <a:buFont typeface="+mj-lt"/>
              <a:buAutoNum type="arabicPeriod"/>
            </a:pPr>
            <a:r>
              <a:rPr lang="en-US" sz="3600" dirty="0">
                <a:solidFill>
                  <a:srgbClr val="00B0F0"/>
                </a:solidFill>
                <a:latin typeface="Tempus Sans ITC" pitchFamily="82" charset="0"/>
              </a:rPr>
              <a:t>God’s People Pray</a:t>
            </a:r>
          </a:p>
          <a:p>
            <a:pPr marL="457200" indent="-457200">
              <a:buFont typeface="+mj-lt"/>
              <a:buAutoNum type="arabicPeriod"/>
            </a:pPr>
            <a:r>
              <a:rPr lang="en-US" sz="3600" dirty="0">
                <a:solidFill>
                  <a:srgbClr val="00B0F0"/>
                </a:solidFill>
                <a:latin typeface="Tempus Sans ITC" pitchFamily="82" charset="0"/>
              </a:rPr>
              <a:t> What God’s People Pray</a:t>
            </a:r>
          </a:p>
          <a:p>
            <a:pPr marL="457200" indent="-457200">
              <a:buFont typeface="+mj-lt"/>
              <a:buAutoNum type="arabicPeriod"/>
            </a:pPr>
            <a:r>
              <a:rPr lang="en-US" sz="3600" dirty="0">
                <a:solidFill>
                  <a:srgbClr val="00B0F0"/>
                </a:solidFill>
                <a:latin typeface="Tempus Sans ITC" pitchFamily="82" charset="0"/>
              </a:rPr>
              <a:t> How God’s People Pray</a:t>
            </a:r>
          </a:p>
          <a:p>
            <a:pPr marL="457200" indent="-457200">
              <a:buFont typeface="+mj-lt"/>
              <a:buAutoNum type="arabicPeriod"/>
            </a:pPr>
            <a:r>
              <a:rPr lang="en-US" sz="3600" dirty="0">
                <a:solidFill>
                  <a:srgbClr val="00B0F0"/>
                </a:solidFill>
                <a:latin typeface="Tempus Sans ITC" pitchFamily="82" charset="0"/>
              </a:rPr>
              <a:t> Satan Hinders Prayers of God’s People</a:t>
            </a:r>
          </a:p>
        </p:txBody>
      </p:sp>
      <p:pic>
        <p:nvPicPr>
          <p:cNvPr id="6146" name="Picture 2" descr="https://www.worshipoutlet.com/pagesource/images/Image/175_SermonSeries.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23850" y="381000"/>
            <a:ext cx="17335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964626"/>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6386" y="0"/>
            <a:ext cx="7489551" cy="1938992"/>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spc="150" dirty="0">
                <a:ln w="11430"/>
                <a:solidFill>
                  <a:srgbClr val="F8F8F8"/>
                </a:solidFill>
                <a:effectLst>
                  <a:outerShdw blurRad="25400" algn="tl" rotWithShape="0">
                    <a:srgbClr val="000000">
                      <a:alpha val="43000"/>
                    </a:srgbClr>
                  </a:outerShdw>
                </a:effectLst>
                <a:latin typeface="Tempus Sans ITC" pitchFamily="82" charset="0"/>
              </a:rPr>
              <a:t>Satan Hinders Prayers</a:t>
            </a:r>
          </a:p>
          <a:p>
            <a:pPr algn="ctr"/>
            <a:r>
              <a:rPr lang="en-US" sz="6000" b="1" cap="none" spc="150" dirty="0">
                <a:ln w="11430"/>
                <a:solidFill>
                  <a:srgbClr val="F8F8F8"/>
                </a:solidFill>
                <a:effectLst>
                  <a:outerShdw blurRad="25400" algn="tl" rotWithShape="0">
                    <a:srgbClr val="000000">
                      <a:alpha val="43000"/>
                    </a:srgbClr>
                  </a:outerShdw>
                </a:effectLst>
                <a:latin typeface="Tempus Sans ITC" pitchFamily="82" charset="0"/>
              </a:rPr>
              <a:t>Of God’s People</a:t>
            </a:r>
          </a:p>
        </p:txBody>
      </p:sp>
      <p:sp>
        <p:nvSpPr>
          <p:cNvPr id="6" name="Bevel 5"/>
          <p:cNvSpPr/>
          <p:nvPr/>
        </p:nvSpPr>
        <p:spPr>
          <a:xfrm>
            <a:off x="533400" y="19050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2800" b="1" dirty="0">
                <a:solidFill>
                  <a:schemeClr val="bg1"/>
                </a:solidFill>
                <a:effectLst>
                  <a:outerShdw blurRad="38100" dist="38100" dir="2700000" algn="tl">
                    <a:srgbClr val="000000">
                      <a:alpha val="43137"/>
                    </a:srgbClr>
                  </a:outerShdw>
                </a:effectLst>
                <a:latin typeface="Arial Narrow" pitchFamily="34" charset="0"/>
              </a:rPr>
              <a:t> Unforgiving Spirit</a:t>
            </a:r>
          </a:p>
        </p:txBody>
      </p:sp>
      <p:sp>
        <p:nvSpPr>
          <p:cNvPr id="5" name="Bevel 4"/>
          <p:cNvSpPr/>
          <p:nvPr/>
        </p:nvSpPr>
        <p:spPr>
          <a:xfrm>
            <a:off x="533400" y="25908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2800" b="1" dirty="0">
                <a:solidFill>
                  <a:schemeClr val="bg1"/>
                </a:solidFill>
                <a:effectLst>
                  <a:outerShdw blurRad="38100" dist="38100" dir="2700000" algn="tl">
                    <a:srgbClr val="000000">
                      <a:alpha val="43137"/>
                    </a:srgbClr>
                  </a:outerShdw>
                </a:effectLst>
                <a:latin typeface="Arial Narrow" pitchFamily="34" charset="0"/>
              </a:rPr>
              <a:t> Wandering Attention</a:t>
            </a:r>
          </a:p>
        </p:txBody>
      </p:sp>
      <p:sp>
        <p:nvSpPr>
          <p:cNvPr id="7" name="Bevel 6"/>
          <p:cNvSpPr/>
          <p:nvPr/>
        </p:nvSpPr>
        <p:spPr>
          <a:xfrm>
            <a:off x="533400" y="32766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2800" b="1" dirty="0">
                <a:solidFill>
                  <a:schemeClr val="bg1"/>
                </a:solidFill>
                <a:effectLst>
                  <a:outerShdw blurRad="38100" dist="38100" dir="2700000" algn="tl">
                    <a:srgbClr val="000000">
                      <a:alpha val="43137"/>
                    </a:srgbClr>
                  </a:outerShdw>
                </a:effectLst>
                <a:latin typeface="Arial Narrow" pitchFamily="34" charset="0"/>
              </a:rPr>
              <a:t>Continuing in Sin</a:t>
            </a:r>
          </a:p>
        </p:txBody>
      </p:sp>
      <p:sp>
        <p:nvSpPr>
          <p:cNvPr id="8" name="Bevel 7"/>
          <p:cNvSpPr/>
          <p:nvPr/>
        </p:nvSpPr>
        <p:spPr>
          <a:xfrm>
            <a:off x="533400" y="39624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4"/>
            </a:pPr>
            <a:r>
              <a:rPr lang="en-US" sz="2800" b="1" dirty="0">
                <a:solidFill>
                  <a:schemeClr val="bg1"/>
                </a:solidFill>
                <a:effectLst>
                  <a:outerShdw blurRad="38100" dist="38100" dir="2700000" algn="tl">
                    <a:srgbClr val="000000">
                      <a:alpha val="43137"/>
                    </a:srgbClr>
                  </a:outerShdw>
                </a:effectLst>
                <a:latin typeface="Arial Narrow" pitchFamily="34" charset="0"/>
              </a:rPr>
              <a:t> Lack of Spiritual Interest</a:t>
            </a:r>
          </a:p>
        </p:txBody>
      </p:sp>
      <p:sp>
        <p:nvSpPr>
          <p:cNvPr id="9" name="Bevel 8"/>
          <p:cNvSpPr/>
          <p:nvPr/>
        </p:nvSpPr>
        <p:spPr>
          <a:xfrm>
            <a:off x="533400" y="46482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5"/>
            </a:pPr>
            <a:r>
              <a:rPr lang="en-US" sz="2800" b="1" dirty="0">
                <a:solidFill>
                  <a:schemeClr val="bg1"/>
                </a:solidFill>
                <a:effectLst>
                  <a:outerShdw blurRad="38100" dist="38100" dir="2700000" algn="tl">
                    <a:srgbClr val="000000">
                      <a:alpha val="43137"/>
                    </a:srgbClr>
                  </a:outerShdw>
                </a:effectLst>
                <a:latin typeface="Arial Narrow" pitchFamily="34" charset="0"/>
              </a:rPr>
              <a:t> Ask Amiss</a:t>
            </a:r>
          </a:p>
        </p:txBody>
      </p:sp>
    </p:spTree>
    <p:extLst>
      <p:ext uri="{BB962C8B-B14F-4D97-AF65-F5344CB8AC3E}">
        <p14:creationId xmlns:p14="http://schemas.microsoft.com/office/powerpoint/2010/main" val="684190025"/>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381000" y="304800"/>
            <a:ext cx="5257800" cy="12192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5"/>
            </a:pPr>
            <a:r>
              <a:rPr lang="en-US" sz="2800" b="1" dirty="0">
                <a:solidFill>
                  <a:prstClr val="white"/>
                </a:solidFill>
                <a:effectLst>
                  <a:outerShdw blurRad="38100" dist="38100" dir="2700000" algn="tl">
                    <a:srgbClr val="000000">
                      <a:alpha val="43137"/>
                    </a:srgbClr>
                  </a:outerShdw>
                </a:effectLst>
                <a:latin typeface="Arial Narrow" pitchFamily="34" charset="0"/>
              </a:rPr>
              <a:t> Ask Amiss</a:t>
            </a:r>
            <a:endParaRPr lang="en-US" sz="2800" b="1" dirty="0">
              <a:solidFill>
                <a:srgbClr val="FFFF99"/>
              </a:solidFill>
              <a:effectLst>
                <a:outerShdw blurRad="38100" dist="38100" dir="2700000" algn="tl">
                  <a:srgbClr val="000000">
                    <a:alpha val="43137"/>
                  </a:srgbClr>
                </a:outerShdw>
              </a:effectLst>
              <a:latin typeface="Arial Narrow" pitchFamily="34" charset="0"/>
            </a:endParaRPr>
          </a:p>
        </p:txBody>
      </p:sp>
      <p:sp>
        <p:nvSpPr>
          <p:cNvPr id="4" name="TextBox 3"/>
          <p:cNvSpPr txBox="1"/>
          <p:nvPr/>
        </p:nvSpPr>
        <p:spPr>
          <a:xfrm>
            <a:off x="381000" y="1798626"/>
            <a:ext cx="8458200" cy="3046988"/>
          </a:xfrm>
          <a:prstGeom prst="rect">
            <a:avLst/>
          </a:prstGeom>
          <a:noFill/>
        </p:spPr>
        <p:txBody>
          <a:bodyPr wrap="square" rtlCol="0">
            <a:spAutoFit/>
          </a:bodyPr>
          <a:lstStyle/>
          <a:p>
            <a:pPr marL="457200" indent="-457200">
              <a:buFont typeface="+mj-lt"/>
              <a:buAutoNum type="alphaUcPeriod"/>
            </a:pPr>
            <a:r>
              <a:rPr lang="en-US" sz="2400" b="1" u="sng" dirty="0">
                <a:solidFill>
                  <a:schemeClr val="bg1"/>
                </a:solidFill>
                <a:latin typeface="Arial Narrow" pitchFamily="34" charset="0"/>
                <a:ea typeface="Batang" pitchFamily="18" charset="-127"/>
              </a:rPr>
              <a:t>Possible to ask with wrong motive</a:t>
            </a:r>
          </a:p>
          <a:p>
            <a:pPr marL="914400" lvl="1" indent="-457200">
              <a:buFont typeface="+mj-lt"/>
              <a:buAutoNum type="arabicPeriod"/>
            </a:pPr>
            <a:r>
              <a:rPr lang="en-US" sz="2400" i="1" dirty="0">
                <a:solidFill>
                  <a:schemeClr val="bg1"/>
                </a:solidFill>
                <a:latin typeface="Arial Narrow" pitchFamily="34" charset="0"/>
                <a:ea typeface="Batang" pitchFamily="18" charset="-127"/>
              </a:rPr>
              <a:t> Jas. 4:3 – Ask amiss – “wrong motives” (NIV) – “ask wrongly” (ESV)  / Context: that may spend on pleasures</a:t>
            </a:r>
          </a:p>
          <a:p>
            <a:pPr marL="914400" lvl="1" indent="-457200">
              <a:buFont typeface="+mj-lt"/>
              <a:buAutoNum type="arabicPeriod"/>
            </a:pPr>
            <a:r>
              <a:rPr lang="en-US" sz="2400" i="1" dirty="0">
                <a:solidFill>
                  <a:schemeClr val="bg1"/>
                </a:solidFill>
                <a:latin typeface="Arial Narrow" pitchFamily="34" charset="0"/>
                <a:ea typeface="Batang" pitchFamily="18" charset="-127"/>
              </a:rPr>
              <a:t>Ask for material – to satisfy our greed or lust</a:t>
            </a:r>
          </a:p>
          <a:p>
            <a:pPr marL="914400" lvl="1" indent="-457200">
              <a:buFont typeface="+mj-lt"/>
              <a:buAutoNum type="arabicPeriod"/>
            </a:pPr>
            <a:r>
              <a:rPr lang="en-US" sz="2400" i="1" dirty="0">
                <a:solidFill>
                  <a:schemeClr val="bg1"/>
                </a:solidFill>
                <a:latin typeface="Arial Narrow" pitchFamily="34" charset="0"/>
                <a:ea typeface="Batang" pitchFamily="18" charset="-127"/>
              </a:rPr>
              <a:t>Ask for ability – to inflate or satisfy pride</a:t>
            </a:r>
          </a:p>
          <a:p>
            <a:pPr marL="914400" lvl="1" indent="-457200">
              <a:buFont typeface="+mj-lt"/>
              <a:buAutoNum type="arabicPeriod"/>
            </a:pPr>
            <a:r>
              <a:rPr lang="en-US" sz="2400" i="1" dirty="0">
                <a:solidFill>
                  <a:schemeClr val="bg1"/>
                </a:solidFill>
                <a:latin typeface="Arial Narrow" pitchFamily="34" charset="0"/>
                <a:ea typeface="Batang" pitchFamily="18" charset="-127"/>
              </a:rPr>
              <a:t>Ask for opportunities – to receive praise</a:t>
            </a:r>
          </a:p>
          <a:p>
            <a:pPr marL="914400" lvl="1" indent="-457200">
              <a:buFont typeface="+mj-lt"/>
              <a:buAutoNum type="arabicPeriod"/>
            </a:pPr>
            <a:r>
              <a:rPr lang="en-US" sz="2400" i="1" dirty="0">
                <a:solidFill>
                  <a:schemeClr val="bg1"/>
                </a:solidFill>
                <a:latin typeface="Arial Narrow" pitchFamily="34" charset="0"/>
                <a:ea typeface="Batang" pitchFamily="18" charset="-127"/>
              </a:rPr>
              <a:t>Ask for blessings – to get my way</a:t>
            </a:r>
          </a:p>
          <a:p>
            <a:pPr marL="914400" lvl="1" indent="-457200">
              <a:buFont typeface="+mj-lt"/>
              <a:buAutoNum type="arabicPeriod"/>
            </a:pPr>
            <a:endParaRPr lang="en-US" sz="2400" i="1" dirty="0">
              <a:solidFill>
                <a:schemeClr val="bg1"/>
              </a:solidFill>
              <a:latin typeface="Arial Narrow" pitchFamily="34" charset="0"/>
              <a:ea typeface="Batang" pitchFamily="18" charset="-127"/>
            </a:endParaRPr>
          </a:p>
        </p:txBody>
      </p:sp>
    </p:spTree>
    <p:extLst>
      <p:ext uri="{BB962C8B-B14F-4D97-AF65-F5344CB8AC3E}">
        <p14:creationId xmlns:p14="http://schemas.microsoft.com/office/powerpoint/2010/main" val="343142000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381000" y="304800"/>
            <a:ext cx="5257800" cy="12192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5"/>
            </a:pPr>
            <a:r>
              <a:rPr lang="en-US" sz="2800" b="1" dirty="0">
                <a:solidFill>
                  <a:prstClr val="white"/>
                </a:solidFill>
                <a:effectLst>
                  <a:outerShdw blurRad="38100" dist="38100" dir="2700000" algn="tl">
                    <a:srgbClr val="000000">
                      <a:alpha val="43137"/>
                    </a:srgbClr>
                  </a:outerShdw>
                </a:effectLst>
                <a:latin typeface="Arial Narrow" pitchFamily="34" charset="0"/>
              </a:rPr>
              <a:t> Ask Amiss</a:t>
            </a:r>
            <a:endParaRPr lang="en-US" sz="2800" b="1" dirty="0">
              <a:solidFill>
                <a:srgbClr val="FFFF99"/>
              </a:solidFill>
              <a:effectLst>
                <a:outerShdw blurRad="38100" dist="38100" dir="2700000" algn="tl">
                  <a:srgbClr val="000000">
                    <a:alpha val="43137"/>
                  </a:srgbClr>
                </a:outerShdw>
              </a:effectLst>
              <a:latin typeface="Arial Narrow" pitchFamily="34" charset="0"/>
            </a:endParaRPr>
          </a:p>
        </p:txBody>
      </p:sp>
      <p:sp>
        <p:nvSpPr>
          <p:cNvPr id="4" name="TextBox 3"/>
          <p:cNvSpPr txBox="1"/>
          <p:nvPr/>
        </p:nvSpPr>
        <p:spPr>
          <a:xfrm>
            <a:off x="381000" y="1798626"/>
            <a:ext cx="8458200" cy="2831544"/>
          </a:xfrm>
          <a:prstGeom prst="rect">
            <a:avLst/>
          </a:prstGeom>
          <a:noFill/>
        </p:spPr>
        <p:txBody>
          <a:bodyPr wrap="square" rtlCol="0">
            <a:spAutoFit/>
          </a:bodyPr>
          <a:lstStyle/>
          <a:p>
            <a:pPr marL="457200" indent="-457200">
              <a:buFont typeface="+mj-lt"/>
              <a:buAutoNum type="alphaUcPeriod"/>
            </a:pPr>
            <a:r>
              <a:rPr lang="en-US" sz="2400" b="1" u="sng" dirty="0">
                <a:solidFill>
                  <a:schemeClr val="bg1"/>
                </a:solidFill>
                <a:latin typeface="Arial Narrow" pitchFamily="34" charset="0"/>
                <a:ea typeface="Batang" pitchFamily="18" charset="-127"/>
              </a:rPr>
              <a:t>Possible to ask with wrong motive</a:t>
            </a:r>
          </a:p>
          <a:p>
            <a:pPr marL="457200" indent="-457200">
              <a:buFont typeface="+mj-lt"/>
              <a:buAutoNum type="alphaUcPeriod"/>
            </a:pPr>
            <a:endParaRPr lang="en-US" sz="1000" b="1" u="sng" dirty="0">
              <a:solidFill>
                <a:schemeClr val="bg1"/>
              </a:solidFill>
              <a:latin typeface="Arial Narrow" pitchFamily="34" charset="0"/>
              <a:ea typeface="Batang" pitchFamily="18" charset="-127"/>
            </a:endParaRPr>
          </a:p>
          <a:p>
            <a:pPr marL="457200" indent="-457200">
              <a:buFont typeface="+mj-lt"/>
              <a:buAutoNum type="alphaUcPeriod"/>
            </a:pPr>
            <a:r>
              <a:rPr lang="en-US" sz="2400" b="1" u="sng" dirty="0">
                <a:solidFill>
                  <a:schemeClr val="bg1"/>
                </a:solidFill>
                <a:latin typeface="Arial Narrow" pitchFamily="34" charset="0"/>
                <a:ea typeface="Batang" pitchFamily="18" charset="-127"/>
              </a:rPr>
              <a:t>Prayer should be offered - Selflessly</a:t>
            </a:r>
          </a:p>
          <a:p>
            <a:pPr marL="914400" lvl="1" indent="-457200">
              <a:buFont typeface="+mj-lt"/>
              <a:buAutoNum type="arabicPeriod"/>
            </a:pPr>
            <a:r>
              <a:rPr lang="en-US" sz="2400" i="1" dirty="0">
                <a:solidFill>
                  <a:schemeClr val="bg1"/>
                </a:solidFill>
                <a:latin typeface="Arial Narrow" pitchFamily="34" charset="0"/>
                <a:ea typeface="Batang" pitchFamily="18" charset="-127"/>
              </a:rPr>
              <a:t>Not as a promotion of self</a:t>
            </a:r>
          </a:p>
          <a:p>
            <a:pPr marL="914400" lvl="1" indent="-457200">
              <a:buFont typeface="+mj-lt"/>
              <a:buAutoNum type="arabicPeriod"/>
            </a:pPr>
            <a:r>
              <a:rPr lang="en-US" sz="2400" i="1" dirty="0">
                <a:solidFill>
                  <a:schemeClr val="bg1"/>
                </a:solidFill>
                <a:latin typeface="Arial Narrow" pitchFamily="34" charset="0"/>
                <a:ea typeface="Batang" pitchFamily="18" charset="-127"/>
              </a:rPr>
              <a:t>Not to satisfy own pleasures</a:t>
            </a:r>
          </a:p>
          <a:p>
            <a:pPr marL="914400" lvl="1" indent="-457200">
              <a:buFont typeface="+mj-lt"/>
              <a:buAutoNum type="arabicPeriod"/>
            </a:pPr>
            <a:r>
              <a:rPr lang="en-US" sz="2400" i="1" dirty="0">
                <a:solidFill>
                  <a:schemeClr val="bg1"/>
                </a:solidFill>
                <a:latin typeface="Arial Narrow" pitchFamily="34" charset="0"/>
                <a:ea typeface="Batang" pitchFamily="18" charset="-127"/>
              </a:rPr>
              <a:t>For others &amp; the cause of Christ (i.e. Prayer of Jesus)</a:t>
            </a:r>
          </a:p>
          <a:p>
            <a:pPr marL="1371600" lvl="2" indent="-457200">
              <a:buFont typeface="+mj-lt"/>
              <a:buAutoNum type="alphaLcPeriod"/>
            </a:pPr>
            <a:r>
              <a:rPr lang="en-US" sz="2400" dirty="0">
                <a:solidFill>
                  <a:schemeClr val="bg1"/>
                </a:solidFill>
                <a:latin typeface="Arial Narrow" pitchFamily="34" charset="0"/>
                <a:ea typeface="Batang" pitchFamily="18" charset="-127"/>
              </a:rPr>
              <a:t>Prayed for disciples </a:t>
            </a:r>
            <a:r>
              <a:rPr lang="en-US" sz="2400" dirty="0">
                <a:solidFill>
                  <a:srgbClr val="FFC000"/>
                </a:solidFill>
                <a:latin typeface="Arial Narrow" pitchFamily="34" charset="0"/>
                <a:ea typeface="Batang" pitchFamily="18" charset="-127"/>
              </a:rPr>
              <a:t>(John 17)</a:t>
            </a:r>
          </a:p>
          <a:p>
            <a:pPr marL="1371600" lvl="2" indent="-457200">
              <a:buFont typeface="+mj-lt"/>
              <a:buAutoNum type="alphaLcPeriod"/>
            </a:pPr>
            <a:r>
              <a:rPr lang="en-US" sz="2400" dirty="0">
                <a:solidFill>
                  <a:schemeClr val="bg1"/>
                </a:solidFill>
                <a:latin typeface="Arial Narrow" pitchFamily="34" charset="0"/>
                <a:ea typeface="Batang" pitchFamily="18" charset="-127"/>
              </a:rPr>
              <a:t>Prayed for Peter </a:t>
            </a:r>
            <a:r>
              <a:rPr lang="en-US" sz="2400" dirty="0">
                <a:solidFill>
                  <a:srgbClr val="FFC000"/>
                </a:solidFill>
                <a:latin typeface="Arial Narrow" pitchFamily="34" charset="0"/>
                <a:ea typeface="Batang" pitchFamily="18" charset="-127"/>
              </a:rPr>
              <a:t>(Luke 22)</a:t>
            </a:r>
          </a:p>
        </p:txBody>
      </p:sp>
    </p:spTree>
    <p:extLst>
      <p:ext uri="{BB962C8B-B14F-4D97-AF65-F5344CB8AC3E}">
        <p14:creationId xmlns:p14="http://schemas.microsoft.com/office/powerpoint/2010/main" val="1112807366"/>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p:cTn id="7"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 calcmode="lin" valueType="num">
                                      <p:cBhvr>
                                        <p:cTn id="14"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 calcmode="lin" valueType="num">
                                      <p:cBhvr>
                                        <p:cTn id="21"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 calcmode="lin" valueType="num">
                                      <p:cBhvr>
                                        <p:cTn id="28"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p:cTn id="35" dur="10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381000" y="304800"/>
            <a:ext cx="5257800" cy="12192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5"/>
            </a:pPr>
            <a:r>
              <a:rPr lang="en-US" sz="2800" b="1" dirty="0">
                <a:solidFill>
                  <a:prstClr val="white"/>
                </a:solidFill>
                <a:effectLst>
                  <a:outerShdw blurRad="38100" dist="38100" dir="2700000" algn="tl">
                    <a:srgbClr val="000000">
                      <a:alpha val="43137"/>
                    </a:srgbClr>
                  </a:outerShdw>
                </a:effectLst>
                <a:latin typeface="Arial Narrow" pitchFamily="34" charset="0"/>
              </a:rPr>
              <a:t> Ask Amiss</a:t>
            </a:r>
            <a:endParaRPr lang="en-US" sz="2800" b="1" dirty="0">
              <a:solidFill>
                <a:srgbClr val="FFFF99"/>
              </a:solidFill>
              <a:effectLst>
                <a:outerShdw blurRad="38100" dist="38100" dir="2700000" algn="tl">
                  <a:srgbClr val="000000">
                    <a:alpha val="43137"/>
                  </a:srgbClr>
                </a:outerShdw>
              </a:effectLst>
              <a:latin typeface="Arial Narrow" pitchFamily="34" charset="0"/>
            </a:endParaRPr>
          </a:p>
        </p:txBody>
      </p:sp>
      <p:sp>
        <p:nvSpPr>
          <p:cNvPr id="4" name="TextBox 3"/>
          <p:cNvSpPr txBox="1"/>
          <p:nvPr/>
        </p:nvSpPr>
        <p:spPr>
          <a:xfrm>
            <a:off x="381000" y="1798626"/>
            <a:ext cx="8458200" cy="3354765"/>
          </a:xfrm>
          <a:prstGeom prst="rect">
            <a:avLst/>
          </a:prstGeom>
          <a:noFill/>
        </p:spPr>
        <p:txBody>
          <a:bodyPr wrap="square" rtlCol="0">
            <a:spAutoFit/>
          </a:bodyPr>
          <a:lstStyle/>
          <a:p>
            <a:pPr marL="457200" indent="-457200">
              <a:buFont typeface="+mj-lt"/>
              <a:buAutoNum type="alphaUcPeriod"/>
            </a:pPr>
            <a:r>
              <a:rPr lang="en-US" sz="2400" b="1" u="sng" dirty="0">
                <a:solidFill>
                  <a:schemeClr val="bg1"/>
                </a:solidFill>
                <a:latin typeface="Arial Narrow" pitchFamily="34" charset="0"/>
                <a:ea typeface="Batang" pitchFamily="18" charset="-127"/>
              </a:rPr>
              <a:t>Possible to ask with wrong motive</a:t>
            </a:r>
          </a:p>
          <a:p>
            <a:pPr marL="457200" indent="-457200">
              <a:buFont typeface="+mj-lt"/>
              <a:buAutoNum type="alphaUcPeriod"/>
            </a:pPr>
            <a:endParaRPr lang="en-US" sz="1000" b="1" u="sng" dirty="0">
              <a:solidFill>
                <a:schemeClr val="bg1"/>
              </a:solidFill>
              <a:latin typeface="Arial Narrow" pitchFamily="34" charset="0"/>
              <a:ea typeface="Batang" pitchFamily="18" charset="-127"/>
            </a:endParaRPr>
          </a:p>
          <a:p>
            <a:pPr marL="457200" indent="-457200">
              <a:buFont typeface="+mj-lt"/>
              <a:buAutoNum type="alphaUcPeriod"/>
            </a:pPr>
            <a:r>
              <a:rPr lang="en-US" sz="2400" b="1" u="sng" dirty="0">
                <a:solidFill>
                  <a:schemeClr val="bg1"/>
                </a:solidFill>
                <a:latin typeface="Arial Narrow" pitchFamily="34" charset="0"/>
                <a:ea typeface="Batang" pitchFamily="18" charset="-127"/>
              </a:rPr>
              <a:t>Prayer should be offered – Selflessly</a:t>
            </a:r>
          </a:p>
          <a:p>
            <a:pPr marL="457200" indent="-457200">
              <a:buFont typeface="+mj-lt"/>
              <a:buAutoNum type="alphaUcPeriod"/>
            </a:pPr>
            <a:endParaRPr lang="en-US" sz="1000" b="1" u="sng" dirty="0">
              <a:solidFill>
                <a:schemeClr val="bg1"/>
              </a:solidFill>
              <a:latin typeface="Arial Narrow" pitchFamily="34" charset="0"/>
              <a:ea typeface="Batang" pitchFamily="18" charset="-127"/>
            </a:endParaRPr>
          </a:p>
          <a:p>
            <a:pPr marL="457200" indent="-457200">
              <a:buFont typeface="+mj-lt"/>
              <a:buAutoNum type="alphaUcPeriod"/>
            </a:pPr>
            <a:r>
              <a:rPr lang="en-US" sz="2400" b="1" u="sng" dirty="0">
                <a:solidFill>
                  <a:schemeClr val="bg1"/>
                </a:solidFill>
                <a:latin typeface="Arial Narrow" pitchFamily="34" charset="0"/>
                <a:ea typeface="Batang" pitchFamily="18" charset="-127"/>
              </a:rPr>
              <a:t>Must examine our motives as we pray</a:t>
            </a:r>
            <a:r>
              <a:rPr lang="en-US" sz="2400" dirty="0">
                <a:solidFill>
                  <a:schemeClr val="bg1"/>
                </a:solidFill>
                <a:latin typeface="Arial Narrow" pitchFamily="34" charset="0"/>
                <a:ea typeface="Batang" pitchFamily="18" charset="-127"/>
              </a:rPr>
              <a:t> </a:t>
            </a:r>
            <a:r>
              <a:rPr lang="en-US" sz="2400" dirty="0">
                <a:solidFill>
                  <a:srgbClr val="FFC000"/>
                </a:solidFill>
                <a:latin typeface="Arial Narrow" pitchFamily="34" charset="0"/>
                <a:ea typeface="Batang" pitchFamily="18" charset="-127"/>
              </a:rPr>
              <a:t>(2 Cor. 13:5)</a:t>
            </a:r>
            <a:endParaRPr lang="en-US" sz="2400" b="1" u="sng" dirty="0">
              <a:solidFill>
                <a:srgbClr val="FFC000"/>
              </a:solidFill>
              <a:latin typeface="Arial Narrow" pitchFamily="34" charset="0"/>
              <a:ea typeface="Batang" pitchFamily="18" charset="-127"/>
            </a:endParaRPr>
          </a:p>
          <a:p>
            <a:pPr marL="914400" lvl="1" indent="-457200">
              <a:buFont typeface="+mj-lt"/>
              <a:buAutoNum type="arabicPeriod"/>
            </a:pPr>
            <a:r>
              <a:rPr lang="en-US" sz="2400" i="1" dirty="0">
                <a:solidFill>
                  <a:schemeClr val="bg1"/>
                </a:solidFill>
                <a:latin typeface="Arial Narrow" pitchFamily="34" charset="0"/>
                <a:ea typeface="Batang" pitchFamily="18" charset="-127"/>
              </a:rPr>
              <a:t>What is my real reason for praying?</a:t>
            </a:r>
          </a:p>
          <a:p>
            <a:pPr marL="914400" lvl="1" indent="-457200">
              <a:buFont typeface="+mj-lt"/>
              <a:buAutoNum type="arabicPeriod"/>
            </a:pPr>
            <a:r>
              <a:rPr lang="en-US" sz="2400" i="1" dirty="0">
                <a:solidFill>
                  <a:schemeClr val="bg1"/>
                </a:solidFill>
                <a:latin typeface="Arial Narrow" pitchFamily="34" charset="0"/>
                <a:ea typeface="Batang" pitchFamily="18" charset="-127"/>
              </a:rPr>
              <a:t>Am I really asking for selfish reasons?</a:t>
            </a:r>
          </a:p>
          <a:p>
            <a:pPr marL="914400" lvl="1" indent="-457200">
              <a:buFont typeface="+mj-lt"/>
              <a:buAutoNum type="arabicPeriod"/>
            </a:pPr>
            <a:r>
              <a:rPr lang="en-US" sz="2400" i="1" dirty="0">
                <a:solidFill>
                  <a:schemeClr val="bg1"/>
                </a:solidFill>
                <a:latin typeface="Arial Narrow" pitchFamily="34" charset="0"/>
                <a:ea typeface="Batang" pitchFamily="18" charset="-127"/>
              </a:rPr>
              <a:t>Am I focused more on material than spiritual?</a:t>
            </a:r>
          </a:p>
          <a:p>
            <a:pPr marL="914400" lvl="1" indent="-457200">
              <a:buFont typeface="+mj-lt"/>
              <a:buAutoNum type="arabicPeriod"/>
            </a:pPr>
            <a:r>
              <a:rPr lang="en-US" sz="2400" i="1" dirty="0">
                <a:solidFill>
                  <a:schemeClr val="bg1"/>
                </a:solidFill>
                <a:latin typeface="Arial Narrow" pitchFamily="34" charset="0"/>
                <a:ea typeface="Batang" pitchFamily="18" charset="-127"/>
              </a:rPr>
              <a:t>Am I thinking of how I will benefit more than how affect other or the cause of the Lord?</a:t>
            </a:r>
            <a:endParaRPr lang="en-US" sz="2400" dirty="0">
              <a:solidFill>
                <a:srgbClr val="FFC000"/>
              </a:solidFill>
              <a:latin typeface="Arial Narrow" pitchFamily="34" charset="0"/>
              <a:ea typeface="Batang" pitchFamily="18" charset="-127"/>
            </a:endParaRPr>
          </a:p>
        </p:txBody>
      </p:sp>
    </p:spTree>
    <p:extLst>
      <p:ext uri="{BB962C8B-B14F-4D97-AF65-F5344CB8AC3E}">
        <p14:creationId xmlns:p14="http://schemas.microsoft.com/office/powerpoint/2010/main" val="502959798"/>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 calcmode="lin" valueType="num">
                                      <p:cBhvr>
                                        <p:cTn id="7"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5" end="5"/>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6" end="6"/>
                                            </p:txEl>
                                          </p:spTgt>
                                        </p:tgtEl>
                                        <p:attrNameLst>
                                          <p:attrName>style.visibility</p:attrName>
                                        </p:attrNameLst>
                                      </p:cBhvr>
                                      <p:to>
                                        <p:strVal val="visible"/>
                                      </p:to>
                                    </p:set>
                                    <p:anim calcmode="lin" valueType="num">
                                      <p:cBhvr>
                                        <p:cTn id="14"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 calcmode="lin" valueType="num">
                                      <p:cBhvr>
                                        <p:cTn id="21" dur="10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 calcmode="lin" valueType="num">
                                      <p:cBhvr>
                                        <p:cTn id="28" dur="1000" fill="hold"/>
                                        <p:tgtEl>
                                          <p:spTgt spid="4">
                                            <p:txEl>
                                              <p:pRg st="8" end="8"/>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8" end="8"/>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6386" y="0"/>
            <a:ext cx="7489551" cy="1938992"/>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spc="150" dirty="0">
                <a:ln w="11430"/>
                <a:solidFill>
                  <a:srgbClr val="F8F8F8"/>
                </a:solidFill>
                <a:effectLst>
                  <a:outerShdw blurRad="25400" algn="tl" rotWithShape="0">
                    <a:srgbClr val="000000">
                      <a:alpha val="43000"/>
                    </a:srgbClr>
                  </a:outerShdw>
                </a:effectLst>
                <a:latin typeface="Tempus Sans ITC" pitchFamily="82" charset="0"/>
              </a:rPr>
              <a:t>Satan Hinders Prayers</a:t>
            </a:r>
          </a:p>
          <a:p>
            <a:pPr algn="ctr"/>
            <a:r>
              <a:rPr lang="en-US" sz="6000" b="1" cap="none" spc="150" dirty="0">
                <a:ln w="11430"/>
                <a:solidFill>
                  <a:srgbClr val="F8F8F8"/>
                </a:solidFill>
                <a:effectLst>
                  <a:outerShdw blurRad="25400" algn="tl" rotWithShape="0">
                    <a:srgbClr val="000000">
                      <a:alpha val="43000"/>
                    </a:srgbClr>
                  </a:outerShdw>
                </a:effectLst>
                <a:latin typeface="Tempus Sans ITC" pitchFamily="82" charset="0"/>
              </a:rPr>
              <a:t>Of God’s People</a:t>
            </a:r>
          </a:p>
        </p:txBody>
      </p:sp>
      <p:sp>
        <p:nvSpPr>
          <p:cNvPr id="6" name="Bevel 5"/>
          <p:cNvSpPr/>
          <p:nvPr/>
        </p:nvSpPr>
        <p:spPr>
          <a:xfrm>
            <a:off x="533400" y="19050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2800" b="1" dirty="0">
                <a:solidFill>
                  <a:schemeClr val="bg1"/>
                </a:solidFill>
                <a:effectLst>
                  <a:outerShdw blurRad="38100" dist="38100" dir="2700000" algn="tl">
                    <a:srgbClr val="000000">
                      <a:alpha val="43137"/>
                    </a:srgbClr>
                  </a:outerShdw>
                </a:effectLst>
                <a:latin typeface="Arial Narrow" pitchFamily="34" charset="0"/>
              </a:rPr>
              <a:t> Unforgiving Spirit</a:t>
            </a:r>
          </a:p>
        </p:txBody>
      </p:sp>
      <p:sp>
        <p:nvSpPr>
          <p:cNvPr id="5" name="Bevel 4"/>
          <p:cNvSpPr/>
          <p:nvPr/>
        </p:nvSpPr>
        <p:spPr>
          <a:xfrm>
            <a:off x="533400" y="25908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2800" b="1" dirty="0">
                <a:solidFill>
                  <a:schemeClr val="bg1"/>
                </a:solidFill>
                <a:effectLst>
                  <a:outerShdw blurRad="38100" dist="38100" dir="2700000" algn="tl">
                    <a:srgbClr val="000000">
                      <a:alpha val="43137"/>
                    </a:srgbClr>
                  </a:outerShdw>
                </a:effectLst>
                <a:latin typeface="Arial Narrow" pitchFamily="34" charset="0"/>
              </a:rPr>
              <a:t> Wandering Attention</a:t>
            </a:r>
          </a:p>
        </p:txBody>
      </p:sp>
      <p:sp>
        <p:nvSpPr>
          <p:cNvPr id="7" name="Bevel 6"/>
          <p:cNvSpPr/>
          <p:nvPr/>
        </p:nvSpPr>
        <p:spPr>
          <a:xfrm>
            <a:off x="533400" y="32766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2800" b="1" dirty="0">
                <a:solidFill>
                  <a:schemeClr val="bg1"/>
                </a:solidFill>
                <a:effectLst>
                  <a:outerShdw blurRad="38100" dist="38100" dir="2700000" algn="tl">
                    <a:srgbClr val="000000">
                      <a:alpha val="43137"/>
                    </a:srgbClr>
                  </a:outerShdw>
                </a:effectLst>
                <a:latin typeface="Arial Narrow" pitchFamily="34" charset="0"/>
              </a:rPr>
              <a:t>Continuing in Sin</a:t>
            </a:r>
          </a:p>
        </p:txBody>
      </p:sp>
      <p:sp>
        <p:nvSpPr>
          <p:cNvPr id="8" name="Bevel 7"/>
          <p:cNvSpPr/>
          <p:nvPr/>
        </p:nvSpPr>
        <p:spPr>
          <a:xfrm>
            <a:off x="533400" y="39624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4"/>
            </a:pPr>
            <a:r>
              <a:rPr lang="en-US" sz="2800" b="1" dirty="0">
                <a:solidFill>
                  <a:schemeClr val="bg1"/>
                </a:solidFill>
                <a:effectLst>
                  <a:outerShdw blurRad="38100" dist="38100" dir="2700000" algn="tl">
                    <a:srgbClr val="000000">
                      <a:alpha val="43137"/>
                    </a:srgbClr>
                  </a:outerShdw>
                </a:effectLst>
                <a:latin typeface="Arial Narrow" pitchFamily="34" charset="0"/>
              </a:rPr>
              <a:t> Lack of Spiritual Interest</a:t>
            </a:r>
          </a:p>
        </p:txBody>
      </p:sp>
      <p:sp>
        <p:nvSpPr>
          <p:cNvPr id="9" name="Bevel 8"/>
          <p:cNvSpPr/>
          <p:nvPr/>
        </p:nvSpPr>
        <p:spPr>
          <a:xfrm>
            <a:off x="533400" y="46482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5"/>
            </a:pPr>
            <a:r>
              <a:rPr lang="en-US" sz="2800" b="1" dirty="0">
                <a:solidFill>
                  <a:schemeClr val="bg1"/>
                </a:solidFill>
                <a:effectLst>
                  <a:outerShdw blurRad="38100" dist="38100" dir="2700000" algn="tl">
                    <a:srgbClr val="000000">
                      <a:alpha val="43137"/>
                    </a:srgbClr>
                  </a:outerShdw>
                </a:effectLst>
                <a:latin typeface="Arial Narrow" pitchFamily="34" charset="0"/>
              </a:rPr>
              <a:t> Ask Amiss</a:t>
            </a:r>
          </a:p>
        </p:txBody>
      </p:sp>
      <p:sp>
        <p:nvSpPr>
          <p:cNvPr id="10" name="Bevel 9"/>
          <p:cNvSpPr/>
          <p:nvPr/>
        </p:nvSpPr>
        <p:spPr>
          <a:xfrm>
            <a:off x="533400" y="53340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6"/>
            </a:pPr>
            <a:r>
              <a:rPr lang="en-US" sz="2800" b="1" dirty="0">
                <a:solidFill>
                  <a:schemeClr val="bg1"/>
                </a:solidFill>
                <a:effectLst>
                  <a:outerShdw blurRad="38100" dist="38100" dir="2700000" algn="tl">
                    <a:srgbClr val="000000">
                      <a:alpha val="43137"/>
                    </a:srgbClr>
                  </a:outerShdw>
                </a:effectLst>
                <a:latin typeface="Arial Narrow" pitchFamily="34" charset="0"/>
              </a:rPr>
              <a:t> Self-Righteousness</a:t>
            </a:r>
          </a:p>
        </p:txBody>
      </p:sp>
    </p:spTree>
    <p:extLst>
      <p:ext uri="{BB962C8B-B14F-4D97-AF65-F5344CB8AC3E}">
        <p14:creationId xmlns:p14="http://schemas.microsoft.com/office/powerpoint/2010/main" val="684190025"/>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381000" y="304800"/>
            <a:ext cx="5257800" cy="12192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6"/>
            </a:pPr>
            <a:r>
              <a:rPr lang="en-US" sz="2800" b="1" dirty="0">
                <a:solidFill>
                  <a:prstClr val="white"/>
                </a:solidFill>
                <a:effectLst>
                  <a:outerShdw blurRad="38100" dist="38100" dir="2700000" algn="tl">
                    <a:srgbClr val="000000">
                      <a:alpha val="43137"/>
                    </a:srgbClr>
                  </a:outerShdw>
                </a:effectLst>
                <a:latin typeface="Arial Narrow" pitchFamily="34" charset="0"/>
              </a:rPr>
              <a:t> Self-Righteousness</a:t>
            </a:r>
            <a:endParaRPr lang="en-US" sz="2800" b="1" dirty="0">
              <a:solidFill>
                <a:srgbClr val="FFFF99"/>
              </a:solidFill>
              <a:effectLst>
                <a:outerShdw blurRad="38100" dist="38100" dir="2700000" algn="tl">
                  <a:srgbClr val="000000">
                    <a:alpha val="43137"/>
                  </a:srgbClr>
                </a:outerShdw>
              </a:effectLst>
              <a:latin typeface="Arial Narrow" pitchFamily="34" charset="0"/>
            </a:endParaRPr>
          </a:p>
        </p:txBody>
      </p:sp>
      <p:sp>
        <p:nvSpPr>
          <p:cNvPr id="4" name="TextBox 3"/>
          <p:cNvSpPr txBox="1"/>
          <p:nvPr/>
        </p:nvSpPr>
        <p:spPr>
          <a:xfrm>
            <a:off x="381000" y="1798626"/>
            <a:ext cx="8458200" cy="2831544"/>
          </a:xfrm>
          <a:prstGeom prst="rect">
            <a:avLst/>
          </a:prstGeom>
          <a:noFill/>
        </p:spPr>
        <p:txBody>
          <a:bodyPr wrap="square" rtlCol="0">
            <a:spAutoFit/>
          </a:bodyPr>
          <a:lstStyle/>
          <a:p>
            <a:pPr marL="457200" indent="-457200">
              <a:buFont typeface="+mj-lt"/>
              <a:buAutoNum type="alphaUcPeriod"/>
            </a:pPr>
            <a:r>
              <a:rPr lang="en-US" sz="2400" b="1" u="sng" dirty="0">
                <a:solidFill>
                  <a:schemeClr val="bg1"/>
                </a:solidFill>
                <a:latin typeface="Arial Narrow" pitchFamily="34" charset="0"/>
                <a:ea typeface="Batang" pitchFamily="18" charset="-127"/>
              </a:rPr>
              <a:t>The Pharisee was self-righteous</a:t>
            </a:r>
            <a:r>
              <a:rPr lang="en-US" sz="2400" dirty="0">
                <a:solidFill>
                  <a:schemeClr val="bg1"/>
                </a:solidFill>
                <a:latin typeface="Arial Narrow" pitchFamily="34" charset="0"/>
                <a:ea typeface="Batang" pitchFamily="18" charset="-127"/>
              </a:rPr>
              <a:t> </a:t>
            </a:r>
            <a:r>
              <a:rPr lang="en-US" sz="2400" dirty="0">
                <a:solidFill>
                  <a:srgbClr val="FFC000"/>
                </a:solidFill>
                <a:latin typeface="Arial Narrow" pitchFamily="34" charset="0"/>
                <a:ea typeface="Batang" pitchFamily="18" charset="-127"/>
              </a:rPr>
              <a:t>(Luke 18:9-14)</a:t>
            </a:r>
            <a:endParaRPr lang="en-US" sz="2400" b="1" u="sng" dirty="0">
              <a:solidFill>
                <a:srgbClr val="FFC000"/>
              </a:solidFill>
              <a:latin typeface="Arial Narrow" pitchFamily="34" charset="0"/>
              <a:ea typeface="Batang" pitchFamily="18" charset="-127"/>
            </a:endParaRPr>
          </a:p>
          <a:p>
            <a:pPr marL="914400" lvl="1" indent="-457200">
              <a:buFont typeface="+mj-lt"/>
              <a:buAutoNum type="arabicPeriod"/>
            </a:pPr>
            <a:r>
              <a:rPr lang="en-US" sz="2400" i="1" dirty="0">
                <a:solidFill>
                  <a:schemeClr val="bg1"/>
                </a:solidFill>
                <a:latin typeface="Arial Narrow" pitchFamily="34" charset="0"/>
                <a:ea typeface="Batang" pitchFamily="18" charset="-127"/>
              </a:rPr>
              <a:t> Thought he was superior to others</a:t>
            </a:r>
          </a:p>
          <a:p>
            <a:pPr marL="914400" lvl="1" indent="-457200">
              <a:buFont typeface="+mj-lt"/>
              <a:buAutoNum type="arabicPeriod"/>
            </a:pPr>
            <a:r>
              <a:rPr lang="en-US" sz="2400" i="1" dirty="0">
                <a:solidFill>
                  <a:schemeClr val="bg1"/>
                </a:solidFill>
                <a:latin typeface="Arial Narrow" pitchFamily="34" charset="0"/>
                <a:ea typeface="Batang" pitchFamily="18" charset="-127"/>
              </a:rPr>
              <a:t>Thankful to God for self –and how good he was</a:t>
            </a:r>
          </a:p>
          <a:p>
            <a:pPr marL="457200" indent="-457200">
              <a:buFont typeface="+mj-lt"/>
              <a:buAutoNum type="alphaUcPeriod"/>
            </a:pPr>
            <a:endParaRPr lang="en-US" sz="1000" i="1" dirty="0">
              <a:solidFill>
                <a:schemeClr val="bg1"/>
              </a:solidFill>
              <a:latin typeface="Arial Narrow" pitchFamily="34" charset="0"/>
              <a:ea typeface="Batang" pitchFamily="18" charset="-127"/>
            </a:endParaRPr>
          </a:p>
          <a:p>
            <a:pPr marL="457200" indent="-457200">
              <a:buFont typeface="+mj-lt"/>
              <a:buAutoNum type="alphaUcPeriod"/>
            </a:pPr>
            <a:r>
              <a:rPr lang="en-US" sz="2400" b="1" u="sng" dirty="0">
                <a:solidFill>
                  <a:schemeClr val="bg1"/>
                </a:solidFill>
                <a:latin typeface="Arial Narrow" pitchFamily="34" charset="0"/>
                <a:ea typeface="Batang" pitchFamily="18" charset="-127"/>
              </a:rPr>
              <a:t>Easily become spiritually proud</a:t>
            </a:r>
          </a:p>
          <a:p>
            <a:pPr marL="914400" lvl="1" indent="-457200">
              <a:buFont typeface="+mj-lt"/>
              <a:buAutoNum type="arabicPeriod"/>
            </a:pPr>
            <a:r>
              <a:rPr lang="en-US" sz="2400" i="1" dirty="0">
                <a:solidFill>
                  <a:schemeClr val="bg1"/>
                </a:solidFill>
                <a:latin typeface="Arial Narrow" pitchFamily="34" charset="0"/>
                <a:ea typeface="Batang" pitchFamily="18" charset="-127"/>
              </a:rPr>
              <a:t>Think we are stronger than we are </a:t>
            </a:r>
            <a:r>
              <a:rPr lang="en-US" sz="2400" i="1" dirty="0">
                <a:solidFill>
                  <a:srgbClr val="FFC000"/>
                </a:solidFill>
                <a:latin typeface="Arial Narrow" pitchFamily="34" charset="0"/>
                <a:ea typeface="Batang" pitchFamily="18" charset="-127"/>
              </a:rPr>
              <a:t>(1 Cor. 10:12)</a:t>
            </a:r>
          </a:p>
          <a:p>
            <a:pPr marL="914400" lvl="1" indent="-457200">
              <a:buFont typeface="+mj-lt"/>
              <a:buAutoNum type="arabicPeriod"/>
            </a:pPr>
            <a:r>
              <a:rPr lang="en-US" sz="2400" i="1" dirty="0">
                <a:solidFill>
                  <a:schemeClr val="bg1"/>
                </a:solidFill>
                <a:latin typeface="Arial Narrow" pitchFamily="34" charset="0"/>
                <a:ea typeface="Batang" pitchFamily="18" charset="-127"/>
              </a:rPr>
              <a:t>Think we are something </a:t>
            </a:r>
            <a:r>
              <a:rPr lang="en-US" sz="2400" i="1" dirty="0">
                <a:solidFill>
                  <a:srgbClr val="FFC000"/>
                </a:solidFill>
                <a:latin typeface="Arial Narrow" pitchFamily="34" charset="0"/>
                <a:ea typeface="Batang" pitchFamily="18" charset="-127"/>
              </a:rPr>
              <a:t>(Gal. 6:3)</a:t>
            </a:r>
            <a:endParaRPr lang="en-US" sz="2400" i="1" dirty="0">
              <a:solidFill>
                <a:schemeClr val="bg1"/>
              </a:solidFill>
              <a:latin typeface="Arial Narrow" pitchFamily="34" charset="0"/>
              <a:ea typeface="Batang" pitchFamily="18" charset="-127"/>
            </a:endParaRPr>
          </a:p>
          <a:p>
            <a:pPr marL="914400" lvl="1" indent="-457200">
              <a:buFont typeface="+mj-lt"/>
              <a:buAutoNum type="arabicPeriod"/>
            </a:pPr>
            <a:r>
              <a:rPr lang="en-US" sz="2400" i="1" dirty="0">
                <a:solidFill>
                  <a:schemeClr val="bg1"/>
                </a:solidFill>
                <a:latin typeface="Arial Narrow" pitchFamily="34" charset="0"/>
                <a:ea typeface="Batang" pitchFamily="18" charset="-127"/>
              </a:rPr>
              <a:t>Feel we are better than others – have the corner on deep piety</a:t>
            </a:r>
          </a:p>
        </p:txBody>
      </p:sp>
    </p:spTree>
    <p:extLst>
      <p:ext uri="{BB962C8B-B14F-4D97-AF65-F5344CB8AC3E}">
        <p14:creationId xmlns:p14="http://schemas.microsoft.com/office/powerpoint/2010/main" val="343142000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 calcmode="lin" valueType="num">
                                      <p:cBhvr>
                                        <p:cTn id="28"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p:cTn id="35"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 calcmode="lin" valueType="num">
                                      <p:cBhvr>
                                        <p:cTn id="42" dur="10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6386" y="0"/>
            <a:ext cx="7489551" cy="1938992"/>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spc="150" dirty="0">
                <a:ln w="11430"/>
                <a:solidFill>
                  <a:srgbClr val="F8F8F8"/>
                </a:solidFill>
                <a:effectLst>
                  <a:outerShdw blurRad="25400" algn="tl" rotWithShape="0">
                    <a:srgbClr val="000000">
                      <a:alpha val="43000"/>
                    </a:srgbClr>
                  </a:outerShdw>
                </a:effectLst>
                <a:latin typeface="Tempus Sans ITC" pitchFamily="82" charset="0"/>
              </a:rPr>
              <a:t>Satan Hinders Prayers</a:t>
            </a:r>
          </a:p>
          <a:p>
            <a:pPr algn="ctr"/>
            <a:r>
              <a:rPr lang="en-US" sz="6000" b="1" cap="none" spc="150" dirty="0">
                <a:ln w="11430"/>
                <a:solidFill>
                  <a:srgbClr val="F8F8F8"/>
                </a:solidFill>
                <a:effectLst>
                  <a:outerShdw blurRad="25400" algn="tl" rotWithShape="0">
                    <a:srgbClr val="000000">
                      <a:alpha val="43000"/>
                    </a:srgbClr>
                  </a:outerShdw>
                </a:effectLst>
                <a:latin typeface="Tempus Sans ITC" pitchFamily="82" charset="0"/>
              </a:rPr>
              <a:t>Of God’s People</a:t>
            </a:r>
          </a:p>
        </p:txBody>
      </p:sp>
      <p:sp>
        <p:nvSpPr>
          <p:cNvPr id="6" name="Bevel 5"/>
          <p:cNvSpPr/>
          <p:nvPr/>
        </p:nvSpPr>
        <p:spPr>
          <a:xfrm>
            <a:off x="533400" y="19050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2800" b="1" dirty="0">
                <a:solidFill>
                  <a:schemeClr val="bg1"/>
                </a:solidFill>
                <a:effectLst>
                  <a:outerShdw blurRad="38100" dist="38100" dir="2700000" algn="tl">
                    <a:srgbClr val="000000">
                      <a:alpha val="43137"/>
                    </a:srgbClr>
                  </a:outerShdw>
                </a:effectLst>
                <a:latin typeface="Arial Narrow" pitchFamily="34" charset="0"/>
              </a:rPr>
              <a:t> Unforgiving Spirit</a:t>
            </a:r>
          </a:p>
        </p:txBody>
      </p:sp>
      <p:sp>
        <p:nvSpPr>
          <p:cNvPr id="5" name="Bevel 4"/>
          <p:cNvSpPr/>
          <p:nvPr/>
        </p:nvSpPr>
        <p:spPr>
          <a:xfrm>
            <a:off x="533400" y="25908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2800" b="1" dirty="0">
                <a:solidFill>
                  <a:schemeClr val="bg1"/>
                </a:solidFill>
                <a:effectLst>
                  <a:outerShdw blurRad="38100" dist="38100" dir="2700000" algn="tl">
                    <a:srgbClr val="000000">
                      <a:alpha val="43137"/>
                    </a:srgbClr>
                  </a:outerShdw>
                </a:effectLst>
                <a:latin typeface="Arial Narrow" pitchFamily="34" charset="0"/>
              </a:rPr>
              <a:t> Wandering Attention</a:t>
            </a:r>
          </a:p>
        </p:txBody>
      </p:sp>
      <p:sp>
        <p:nvSpPr>
          <p:cNvPr id="7" name="Bevel 6"/>
          <p:cNvSpPr/>
          <p:nvPr/>
        </p:nvSpPr>
        <p:spPr>
          <a:xfrm>
            <a:off x="533400" y="32766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2800" b="1" dirty="0">
                <a:solidFill>
                  <a:schemeClr val="bg1"/>
                </a:solidFill>
                <a:effectLst>
                  <a:outerShdw blurRad="38100" dist="38100" dir="2700000" algn="tl">
                    <a:srgbClr val="000000">
                      <a:alpha val="43137"/>
                    </a:srgbClr>
                  </a:outerShdw>
                </a:effectLst>
                <a:latin typeface="Arial Narrow" pitchFamily="34" charset="0"/>
              </a:rPr>
              <a:t>Continuing in Sin</a:t>
            </a:r>
          </a:p>
        </p:txBody>
      </p:sp>
      <p:sp>
        <p:nvSpPr>
          <p:cNvPr id="8" name="Bevel 7"/>
          <p:cNvSpPr/>
          <p:nvPr/>
        </p:nvSpPr>
        <p:spPr>
          <a:xfrm>
            <a:off x="533400" y="39624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4"/>
            </a:pPr>
            <a:r>
              <a:rPr lang="en-US" sz="2800" b="1" dirty="0">
                <a:solidFill>
                  <a:schemeClr val="bg1"/>
                </a:solidFill>
                <a:effectLst>
                  <a:outerShdw blurRad="38100" dist="38100" dir="2700000" algn="tl">
                    <a:srgbClr val="000000">
                      <a:alpha val="43137"/>
                    </a:srgbClr>
                  </a:outerShdw>
                </a:effectLst>
                <a:latin typeface="Arial Narrow" pitchFamily="34" charset="0"/>
              </a:rPr>
              <a:t> Lack of Spiritual Interest</a:t>
            </a:r>
          </a:p>
        </p:txBody>
      </p:sp>
      <p:sp>
        <p:nvSpPr>
          <p:cNvPr id="9" name="Bevel 8"/>
          <p:cNvSpPr/>
          <p:nvPr/>
        </p:nvSpPr>
        <p:spPr>
          <a:xfrm>
            <a:off x="533400" y="46482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5"/>
            </a:pPr>
            <a:r>
              <a:rPr lang="en-US" sz="2800" b="1" dirty="0">
                <a:solidFill>
                  <a:schemeClr val="bg1"/>
                </a:solidFill>
                <a:effectLst>
                  <a:outerShdw blurRad="38100" dist="38100" dir="2700000" algn="tl">
                    <a:srgbClr val="000000">
                      <a:alpha val="43137"/>
                    </a:srgbClr>
                  </a:outerShdw>
                </a:effectLst>
                <a:latin typeface="Arial Narrow" pitchFamily="34" charset="0"/>
              </a:rPr>
              <a:t> Ask Amiss</a:t>
            </a:r>
          </a:p>
        </p:txBody>
      </p:sp>
      <p:sp>
        <p:nvSpPr>
          <p:cNvPr id="10" name="Bevel 9"/>
          <p:cNvSpPr/>
          <p:nvPr/>
        </p:nvSpPr>
        <p:spPr>
          <a:xfrm>
            <a:off x="533400" y="53340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6"/>
            </a:pPr>
            <a:r>
              <a:rPr lang="en-US" sz="2800" b="1" dirty="0">
                <a:solidFill>
                  <a:schemeClr val="bg1"/>
                </a:solidFill>
                <a:effectLst>
                  <a:outerShdw blurRad="38100" dist="38100" dir="2700000" algn="tl">
                    <a:srgbClr val="000000">
                      <a:alpha val="43137"/>
                    </a:srgbClr>
                  </a:outerShdw>
                </a:effectLst>
                <a:latin typeface="Arial Narrow" pitchFamily="34" charset="0"/>
              </a:rPr>
              <a:t> Self-Righteousness</a:t>
            </a:r>
          </a:p>
        </p:txBody>
      </p:sp>
      <p:sp>
        <p:nvSpPr>
          <p:cNvPr id="11" name="Bevel 10"/>
          <p:cNvSpPr/>
          <p:nvPr/>
        </p:nvSpPr>
        <p:spPr>
          <a:xfrm>
            <a:off x="533400" y="60198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6"/>
            </a:pPr>
            <a:r>
              <a:rPr lang="en-US" sz="2800" b="1" dirty="0">
                <a:solidFill>
                  <a:schemeClr val="bg1"/>
                </a:solidFill>
                <a:effectLst>
                  <a:outerShdw blurRad="38100" dist="38100" dir="2700000" algn="tl">
                    <a:srgbClr val="000000">
                      <a:alpha val="43137"/>
                    </a:srgbClr>
                  </a:outerShdw>
                </a:effectLst>
                <a:latin typeface="Arial Narrow" pitchFamily="34" charset="0"/>
              </a:rPr>
              <a:t>Marital Discord</a:t>
            </a:r>
          </a:p>
        </p:txBody>
      </p:sp>
    </p:spTree>
    <p:extLst>
      <p:ext uri="{BB962C8B-B14F-4D97-AF65-F5344CB8AC3E}">
        <p14:creationId xmlns:p14="http://schemas.microsoft.com/office/powerpoint/2010/main" val="684190025"/>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381000" y="304800"/>
            <a:ext cx="5257800" cy="12192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7"/>
            </a:pPr>
            <a:r>
              <a:rPr lang="en-US" sz="2800" b="1" dirty="0">
                <a:solidFill>
                  <a:prstClr val="white"/>
                </a:solidFill>
                <a:effectLst>
                  <a:outerShdw blurRad="38100" dist="38100" dir="2700000" algn="tl">
                    <a:srgbClr val="000000">
                      <a:alpha val="43137"/>
                    </a:srgbClr>
                  </a:outerShdw>
                </a:effectLst>
                <a:latin typeface="Arial Narrow" pitchFamily="34" charset="0"/>
              </a:rPr>
              <a:t> Marital Discord</a:t>
            </a:r>
            <a:endParaRPr lang="en-US" sz="2800" b="1" dirty="0">
              <a:solidFill>
                <a:srgbClr val="FFFF99"/>
              </a:solidFill>
              <a:effectLst>
                <a:outerShdw blurRad="38100" dist="38100" dir="2700000" algn="tl">
                  <a:srgbClr val="000000">
                    <a:alpha val="43137"/>
                  </a:srgbClr>
                </a:outerShdw>
              </a:effectLst>
              <a:latin typeface="Arial Narrow" pitchFamily="34" charset="0"/>
            </a:endParaRPr>
          </a:p>
        </p:txBody>
      </p:sp>
      <p:sp>
        <p:nvSpPr>
          <p:cNvPr id="4" name="TextBox 3"/>
          <p:cNvSpPr txBox="1"/>
          <p:nvPr/>
        </p:nvSpPr>
        <p:spPr>
          <a:xfrm>
            <a:off x="381000" y="1798626"/>
            <a:ext cx="8458200" cy="3200876"/>
          </a:xfrm>
          <a:prstGeom prst="rect">
            <a:avLst/>
          </a:prstGeom>
          <a:solidFill>
            <a:schemeClr val="tx1"/>
          </a:solidFill>
        </p:spPr>
        <p:txBody>
          <a:bodyPr wrap="square" rtlCol="0">
            <a:spAutoFit/>
          </a:bodyPr>
          <a:lstStyle/>
          <a:p>
            <a:pPr marL="457200" indent="-457200">
              <a:buFont typeface="+mj-lt"/>
              <a:buAutoNum type="alphaUcPeriod"/>
            </a:pPr>
            <a:r>
              <a:rPr lang="en-US" sz="2400" b="1" u="sng" dirty="0">
                <a:solidFill>
                  <a:schemeClr val="bg1"/>
                </a:solidFill>
                <a:latin typeface="Arial Narrow" pitchFamily="34" charset="0"/>
                <a:ea typeface="Batang" pitchFamily="18" charset="-127"/>
              </a:rPr>
              <a:t>Lack of respect for mate – hinders prayer</a:t>
            </a:r>
            <a:r>
              <a:rPr lang="en-US" sz="2400" dirty="0">
                <a:solidFill>
                  <a:schemeClr val="bg1"/>
                </a:solidFill>
                <a:latin typeface="Arial Narrow" pitchFamily="34" charset="0"/>
                <a:ea typeface="Batang" pitchFamily="18" charset="-127"/>
              </a:rPr>
              <a:t> </a:t>
            </a:r>
            <a:r>
              <a:rPr lang="en-US" sz="2400" dirty="0">
                <a:solidFill>
                  <a:srgbClr val="FFC000"/>
                </a:solidFill>
                <a:latin typeface="Arial Narrow" pitchFamily="34" charset="0"/>
                <a:ea typeface="Batang" pitchFamily="18" charset="-127"/>
              </a:rPr>
              <a:t>(1 Pet. 3:7)</a:t>
            </a:r>
            <a:endParaRPr lang="en-US" sz="2400" b="1" u="sng" dirty="0">
              <a:solidFill>
                <a:srgbClr val="FFC000"/>
              </a:solidFill>
              <a:latin typeface="Arial Narrow" pitchFamily="34" charset="0"/>
              <a:ea typeface="Batang" pitchFamily="18" charset="-127"/>
            </a:endParaRPr>
          </a:p>
          <a:p>
            <a:pPr marL="914400" lvl="1" indent="-457200">
              <a:buFont typeface="+mj-lt"/>
              <a:buAutoNum type="arabicPeriod"/>
            </a:pPr>
            <a:r>
              <a:rPr lang="en-US" sz="2400" i="1" dirty="0">
                <a:solidFill>
                  <a:schemeClr val="bg1"/>
                </a:solidFill>
                <a:latin typeface="Arial Narrow" pitchFamily="34" charset="0"/>
                <a:ea typeface="Batang" pitchFamily="18" charset="-127"/>
              </a:rPr>
              <a:t> Merely fail to give proper honor</a:t>
            </a:r>
          </a:p>
          <a:p>
            <a:pPr marL="914400" lvl="1" indent="-457200">
              <a:buFont typeface="+mj-lt"/>
              <a:buAutoNum type="arabicPeriod"/>
            </a:pPr>
            <a:r>
              <a:rPr lang="en-US" sz="2400" i="1" dirty="0">
                <a:solidFill>
                  <a:schemeClr val="bg1"/>
                </a:solidFill>
                <a:latin typeface="Arial Narrow" pitchFamily="34" charset="0"/>
                <a:ea typeface="Batang" pitchFamily="18" charset="-127"/>
              </a:rPr>
              <a:t> Doesn’t have to commit adultery, divorce or abuse her…</a:t>
            </a:r>
          </a:p>
          <a:p>
            <a:pPr marL="457200" indent="-457200">
              <a:buFont typeface="+mj-lt"/>
              <a:buAutoNum type="alphaUcPeriod"/>
            </a:pPr>
            <a:endParaRPr lang="en-US" sz="1000" i="1" dirty="0">
              <a:solidFill>
                <a:schemeClr val="bg1"/>
              </a:solidFill>
              <a:latin typeface="Arial Narrow" pitchFamily="34" charset="0"/>
              <a:ea typeface="Batang" pitchFamily="18" charset="-127"/>
            </a:endParaRPr>
          </a:p>
          <a:p>
            <a:pPr marL="457200" indent="-457200">
              <a:buFont typeface="+mj-lt"/>
              <a:buAutoNum type="alphaUcPeriod"/>
            </a:pPr>
            <a:r>
              <a:rPr lang="en-US" sz="2400" b="1" u="sng" dirty="0">
                <a:solidFill>
                  <a:schemeClr val="bg1"/>
                </a:solidFill>
                <a:latin typeface="Arial Narrow" pitchFamily="34" charset="0"/>
                <a:ea typeface="Batang" pitchFamily="18" charset="-127"/>
              </a:rPr>
              <a:t>Context of 1 Peter 3:7</a:t>
            </a:r>
          </a:p>
          <a:p>
            <a:pPr marL="914400" lvl="1" indent="-457200">
              <a:buFont typeface="+mj-lt"/>
              <a:buAutoNum type="arabicPeriod"/>
            </a:pPr>
            <a:r>
              <a:rPr lang="en-US" sz="2400" i="1" dirty="0">
                <a:solidFill>
                  <a:schemeClr val="bg1"/>
                </a:solidFill>
                <a:latin typeface="Arial Narrow" pitchFamily="34" charset="0"/>
                <a:ea typeface="Batang" pitchFamily="18" charset="-127"/>
              </a:rPr>
              <a:t>Wife being submitting to his leadership </a:t>
            </a:r>
            <a:r>
              <a:rPr lang="en-US" sz="2400" i="1" dirty="0">
                <a:solidFill>
                  <a:srgbClr val="FFC000"/>
                </a:solidFill>
                <a:latin typeface="Arial Narrow" pitchFamily="34" charset="0"/>
                <a:ea typeface="Batang" pitchFamily="18" charset="-127"/>
              </a:rPr>
              <a:t>(vv. 1-6)</a:t>
            </a:r>
          </a:p>
          <a:p>
            <a:pPr marL="914400" lvl="1" indent="-457200">
              <a:buFont typeface="+mj-lt"/>
              <a:buAutoNum type="arabicPeriod"/>
            </a:pPr>
            <a:r>
              <a:rPr lang="en-US" sz="2400" i="1" dirty="0">
                <a:solidFill>
                  <a:schemeClr val="bg1"/>
                </a:solidFill>
                <a:latin typeface="Arial Narrow" pitchFamily="34" charset="0"/>
                <a:ea typeface="Batang" pitchFamily="18" charset="-127"/>
              </a:rPr>
              <a:t>Dwelling with wife with understanding </a:t>
            </a:r>
            <a:r>
              <a:rPr lang="en-US" sz="2400" i="1" dirty="0">
                <a:solidFill>
                  <a:srgbClr val="FFC000"/>
                </a:solidFill>
                <a:latin typeface="Arial Narrow" pitchFamily="34" charset="0"/>
                <a:ea typeface="Batang" pitchFamily="18" charset="-127"/>
              </a:rPr>
              <a:t>(v. 7)</a:t>
            </a:r>
          </a:p>
          <a:p>
            <a:pPr marL="914400" lvl="1" indent="-457200">
              <a:buFont typeface="+mj-lt"/>
              <a:buAutoNum type="arabicPeriod"/>
            </a:pPr>
            <a:r>
              <a:rPr lang="en-US" sz="2400" i="1" dirty="0">
                <a:solidFill>
                  <a:schemeClr val="bg1"/>
                </a:solidFill>
                <a:latin typeface="Arial Narrow" pitchFamily="34" charset="0"/>
                <a:ea typeface="Batang" pitchFamily="18" charset="-127"/>
              </a:rPr>
              <a:t>Honoring his wife </a:t>
            </a:r>
            <a:r>
              <a:rPr lang="en-US" sz="2400" i="1" dirty="0">
                <a:solidFill>
                  <a:srgbClr val="FFC000"/>
                </a:solidFill>
                <a:latin typeface="Arial Narrow" pitchFamily="34" charset="0"/>
                <a:ea typeface="Batang" pitchFamily="18" charset="-127"/>
              </a:rPr>
              <a:t>(v. 7)</a:t>
            </a:r>
          </a:p>
          <a:p>
            <a:pPr marL="914400" lvl="1" indent="-457200">
              <a:buFont typeface="+mj-lt"/>
              <a:buAutoNum type="arabicPeriod"/>
            </a:pPr>
            <a:r>
              <a:rPr lang="en-US" sz="2400" i="1" dirty="0">
                <a:solidFill>
                  <a:schemeClr val="bg1"/>
                </a:solidFill>
                <a:latin typeface="Arial Narrow" pitchFamily="34" charset="0"/>
                <a:ea typeface="Batang" pitchFamily="18" charset="-127"/>
              </a:rPr>
              <a:t>Treating her as an equal </a:t>
            </a:r>
            <a:r>
              <a:rPr lang="en-US" sz="2400" i="1" dirty="0">
                <a:solidFill>
                  <a:srgbClr val="FFC000"/>
                </a:solidFill>
                <a:latin typeface="Arial Narrow" pitchFamily="34" charset="0"/>
                <a:ea typeface="Batang" pitchFamily="18" charset="-127"/>
              </a:rPr>
              <a:t>(v. 7)</a:t>
            </a:r>
          </a:p>
        </p:txBody>
      </p:sp>
    </p:spTree>
    <p:extLst>
      <p:ext uri="{BB962C8B-B14F-4D97-AF65-F5344CB8AC3E}">
        <p14:creationId xmlns:p14="http://schemas.microsoft.com/office/powerpoint/2010/main" val="343142000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 calcmode="lin" valueType="num">
                                      <p:cBhvr>
                                        <p:cTn id="28"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p:cTn id="35"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 calcmode="lin" valueType="num">
                                      <p:cBhvr>
                                        <p:cTn id="42" dur="10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4">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p:cTn id="49" dur="1000" fill="hold"/>
                                        <p:tgtEl>
                                          <p:spTgt spid="4">
                                            <p:txEl>
                                              <p:pRg st="8" end="8"/>
                                            </p:txEl>
                                          </p:spTgt>
                                        </p:tgtEl>
                                        <p:attrNameLst>
                                          <p:attrName>ppt_w</p:attrName>
                                        </p:attrNameLst>
                                      </p:cBhvr>
                                      <p:tavLst>
                                        <p:tav tm="0">
                                          <p:val>
                                            <p:strVal val="#ppt_w*0.70"/>
                                          </p:val>
                                        </p:tav>
                                        <p:tav tm="100000">
                                          <p:val>
                                            <p:strVal val="#ppt_w"/>
                                          </p:val>
                                        </p:tav>
                                      </p:tavLst>
                                    </p:anim>
                                    <p:anim calcmode="lin" valueType="num">
                                      <p:cBhvr>
                                        <p:cTn id="50" dur="1000" fill="hold"/>
                                        <p:tgtEl>
                                          <p:spTgt spid="4">
                                            <p:txEl>
                                              <p:pRg st="8" end="8"/>
                                            </p:txEl>
                                          </p:spTgt>
                                        </p:tgtEl>
                                        <p:attrNameLst>
                                          <p:attrName>ppt_h</p:attrName>
                                        </p:attrNameLst>
                                      </p:cBhvr>
                                      <p:tavLst>
                                        <p:tav tm="0">
                                          <p:val>
                                            <p:strVal val="#ppt_h"/>
                                          </p:val>
                                        </p:tav>
                                        <p:tav tm="100000">
                                          <p:val>
                                            <p:strVal val="#ppt_h"/>
                                          </p:val>
                                        </p:tav>
                                      </p:tavLst>
                                    </p:anim>
                                    <p:animEffect transition="in" filter="fade">
                                      <p:cBhvr>
                                        <p:cTn id="51"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381000" y="304800"/>
            <a:ext cx="5257800" cy="12192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7"/>
            </a:pPr>
            <a:r>
              <a:rPr lang="en-US" sz="2800" b="1" dirty="0">
                <a:solidFill>
                  <a:prstClr val="white"/>
                </a:solidFill>
                <a:effectLst>
                  <a:outerShdw blurRad="38100" dist="38100" dir="2700000" algn="tl">
                    <a:srgbClr val="000000">
                      <a:alpha val="43137"/>
                    </a:srgbClr>
                  </a:outerShdw>
                </a:effectLst>
                <a:latin typeface="Arial Narrow" pitchFamily="34" charset="0"/>
              </a:rPr>
              <a:t> Marital Discord</a:t>
            </a:r>
            <a:endParaRPr lang="en-US" sz="2800" b="1" dirty="0">
              <a:solidFill>
                <a:srgbClr val="FFFF99"/>
              </a:solidFill>
              <a:effectLst>
                <a:outerShdw blurRad="38100" dist="38100" dir="2700000" algn="tl">
                  <a:srgbClr val="000000">
                    <a:alpha val="43137"/>
                  </a:srgbClr>
                </a:outerShdw>
              </a:effectLst>
              <a:latin typeface="Arial Narrow" pitchFamily="34" charset="0"/>
            </a:endParaRPr>
          </a:p>
        </p:txBody>
      </p:sp>
      <p:sp>
        <p:nvSpPr>
          <p:cNvPr id="4" name="TextBox 3"/>
          <p:cNvSpPr txBox="1"/>
          <p:nvPr/>
        </p:nvSpPr>
        <p:spPr>
          <a:xfrm>
            <a:off x="381000" y="1798626"/>
            <a:ext cx="8458200" cy="2985433"/>
          </a:xfrm>
          <a:prstGeom prst="rect">
            <a:avLst/>
          </a:prstGeom>
          <a:solidFill>
            <a:schemeClr val="tx1"/>
          </a:solidFill>
        </p:spPr>
        <p:txBody>
          <a:bodyPr wrap="square" rtlCol="0">
            <a:spAutoFit/>
          </a:bodyPr>
          <a:lstStyle/>
          <a:p>
            <a:pPr marL="457200" indent="-457200">
              <a:buFont typeface="+mj-lt"/>
              <a:buAutoNum type="alphaUcPeriod"/>
            </a:pPr>
            <a:r>
              <a:rPr lang="en-US" sz="2400" b="1" u="sng" dirty="0">
                <a:solidFill>
                  <a:schemeClr val="bg1"/>
                </a:solidFill>
                <a:latin typeface="Arial Narrow" pitchFamily="34" charset="0"/>
                <a:ea typeface="Batang" pitchFamily="18" charset="-127"/>
              </a:rPr>
              <a:t>Lack of respect for mate – hinders prayer</a:t>
            </a:r>
            <a:r>
              <a:rPr lang="en-US" sz="2400" dirty="0">
                <a:solidFill>
                  <a:schemeClr val="bg1"/>
                </a:solidFill>
                <a:latin typeface="Arial Narrow" pitchFamily="34" charset="0"/>
                <a:ea typeface="Batang" pitchFamily="18" charset="-127"/>
              </a:rPr>
              <a:t> </a:t>
            </a:r>
            <a:r>
              <a:rPr lang="en-US" sz="2400" dirty="0">
                <a:solidFill>
                  <a:srgbClr val="FFC000"/>
                </a:solidFill>
                <a:latin typeface="Arial Narrow" pitchFamily="34" charset="0"/>
                <a:ea typeface="Batang" pitchFamily="18" charset="-127"/>
              </a:rPr>
              <a:t>(1 Pet. 3:7)</a:t>
            </a:r>
            <a:endParaRPr lang="en-US" sz="2400" b="1" u="sng" dirty="0">
              <a:solidFill>
                <a:srgbClr val="FFC000"/>
              </a:solidFill>
              <a:latin typeface="Arial Narrow" pitchFamily="34" charset="0"/>
              <a:ea typeface="Batang" pitchFamily="18" charset="-127"/>
            </a:endParaRPr>
          </a:p>
          <a:p>
            <a:pPr marL="914400" lvl="1" indent="-457200">
              <a:buFont typeface="+mj-lt"/>
              <a:buAutoNum type="arabicPeriod"/>
            </a:pPr>
            <a:endParaRPr lang="en-US" sz="1000" i="1" dirty="0">
              <a:solidFill>
                <a:schemeClr val="bg1"/>
              </a:solidFill>
              <a:latin typeface="Arial Narrow" pitchFamily="34" charset="0"/>
              <a:ea typeface="Batang" pitchFamily="18" charset="-127"/>
            </a:endParaRPr>
          </a:p>
          <a:p>
            <a:pPr marL="457200" indent="-457200">
              <a:buFont typeface="+mj-lt"/>
              <a:buAutoNum type="alphaUcPeriod"/>
            </a:pPr>
            <a:r>
              <a:rPr lang="en-US" sz="2400" b="1" u="sng" dirty="0">
                <a:solidFill>
                  <a:schemeClr val="bg1"/>
                </a:solidFill>
                <a:latin typeface="Arial Narrow" pitchFamily="34" charset="0"/>
                <a:ea typeface="Batang" pitchFamily="18" charset="-127"/>
              </a:rPr>
              <a:t>Context of 1 Peter 3:7</a:t>
            </a:r>
          </a:p>
          <a:p>
            <a:pPr marL="457200" indent="-457200">
              <a:buFont typeface="+mj-lt"/>
              <a:buAutoNum type="alphaUcPeriod"/>
            </a:pPr>
            <a:endParaRPr lang="en-US" sz="1000" b="1" u="sng" dirty="0">
              <a:solidFill>
                <a:schemeClr val="bg1"/>
              </a:solidFill>
              <a:latin typeface="Arial Narrow" pitchFamily="34" charset="0"/>
              <a:ea typeface="Batang" pitchFamily="18" charset="-127"/>
            </a:endParaRPr>
          </a:p>
          <a:p>
            <a:pPr marL="457200" indent="-457200">
              <a:buFont typeface="+mj-lt"/>
              <a:buAutoNum type="alphaUcPeriod"/>
            </a:pPr>
            <a:r>
              <a:rPr lang="en-US" sz="2400" b="1" u="sng" dirty="0">
                <a:solidFill>
                  <a:schemeClr val="bg1"/>
                </a:solidFill>
                <a:latin typeface="Arial Narrow" pitchFamily="34" charset="0"/>
                <a:ea typeface="Batang" pitchFamily="18" charset="-127"/>
              </a:rPr>
              <a:t>Could your marriage be hindering your prayers?</a:t>
            </a:r>
          </a:p>
          <a:p>
            <a:pPr marL="914400" lvl="1" indent="-457200">
              <a:buFont typeface="+mj-lt"/>
              <a:buAutoNum type="arabicPeriod"/>
            </a:pPr>
            <a:r>
              <a:rPr lang="en-US" sz="2400" i="1" dirty="0">
                <a:solidFill>
                  <a:schemeClr val="bg1"/>
                </a:solidFill>
                <a:latin typeface="Arial Narrow" pitchFamily="34" charset="0"/>
                <a:ea typeface="Batang" pitchFamily="18" charset="-127"/>
              </a:rPr>
              <a:t>By not loving mate as should </a:t>
            </a:r>
            <a:r>
              <a:rPr lang="en-US" sz="2400" i="1" dirty="0">
                <a:solidFill>
                  <a:srgbClr val="FFC000"/>
                </a:solidFill>
                <a:latin typeface="Arial Narrow" pitchFamily="34" charset="0"/>
                <a:ea typeface="Batang" pitchFamily="18" charset="-127"/>
              </a:rPr>
              <a:t>(Eph. 5:25-33)</a:t>
            </a:r>
          </a:p>
          <a:p>
            <a:pPr marL="914400" lvl="1" indent="-457200">
              <a:buFont typeface="+mj-lt"/>
              <a:buAutoNum type="arabicPeriod"/>
            </a:pPr>
            <a:r>
              <a:rPr lang="en-US" sz="2400" i="1" dirty="0">
                <a:solidFill>
                  <a:schemeClr val="bg1"/>
                </a:solidFill>
                <a:latin typeface="Arial Narrow" pitchFamily="34" charset="0"/>
                <a:ea typeface="Batang" pitchFamily="18" charset="-127"/>
              </a:rPr>
              <a:t>By not fulfilling responsibilities </a:t>
            </a:r>
            <a:r>
              <a:rPr lang="en-US" sz="2400" i="1" dirty="0">
                <a:solidFill>
                  <a:srgbClr val="FFC000"/>
                </a:solidFill>
                <a:latin typeface="Arial Narrow" pitchFamily="34" charset="0"/>
                <a:ea typeface="Batang" pitchFamily="18" charset="-127"/>
              </a:rPr>
              <a:t>(Tit. 2:5; 1 Tim. 5:8)</a:t>
            </a:r>
          </a:p>
          <a:p>
            <a:pPr marL="914400" lvl="1" indent="-457200">
              <a:buFont typeface="+mj-lt"/>
              <a:buAutoNum type="arabicPeriod"/>
            </a:pPr>
            <a:r>
              <a:rPr lang="en-US" sz="2400" i="1" dirty="0">
                <a:solidFill>
                  <a:schemeClr val="bg1"/>
                </a:solidFill>
                <a:latin typeface="Arial Narrow" pitchFamily="34" charset="0"/>
                <a:ea typeface="Batang" pitchFamily="18" charset="-127"/>
              </a:rPr>
              <a:t>By bickering, fighting </a:t>
            </a:r>
            <a:r>
              <a:rPr lang="en-US" sz="2400" i="1" dirty="0">
                <a:solidFill>
                  <a:srgbClr val="FFC000"/>
                </a:solidFill>
                <a:latin typeface="Arial Narrow" pitchFamily="34" charset="0"/>
                <a:ea typeface="Batang" pitchFamily="18" charset="-127"/>
              </a:rPr>
              <a:t>(1 Cor. 13:1-7)</a:t>
            </a:r>
          </a:p>
          <a:p>
            <a:pPr marL="914400" lvl="1" indent="-457200">
              <a:buFont typeface="+mj-lt"/>
              <a:buAutoNum type="arabicPeriod"/>
            </a:pPr>
            <a:r>
              <a:rPr lang="en-US" sz="2400" i="1" dirty="0">
                <a:solidFill>
                  <a:schemeClr val="bg1"/>
                </a:solidFill>
                <a:latin typeface="Arial Narrow" pitchFamily="34" charset="0"/>
                <a:ea typeface="Batang" pitchFamily="18" charset="-127"/>
              </a:rPr>
              <a:t>By not living within roles </a:t>
            </a:r>
            <a:r>
              <a:rPr lang="en-US" sz="2400" i="1" dirty="0">
                <a:solidFill>
                  <a:srgbClr val="FFC000"/>
                </a:solidFill>
                <a:latin typeface="Arial Narrow" pitchFamily="34" charset="0"/>
                <a:ea typeface="Batang" pitchFamily="18" charset="-127"/>
              </a:rPr>
              <a:t>(Eph. 5:25-33)</a:t>
            </a:r>
          </a:p>
        </p:txBody>
      </p:sp>
    </p:spTree>
    <p:extLst>
      <p:ext uri="{BB962C8B-B14F-4D97-AF65-F5344CB8AC3E}">
        <p14:creationId xmlns:p14="http://schemas.microsoft.com/office/powerpoint/2010/main" val="55458352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strVal val="#ppt_w*0.70"/>
                                          </p:val>
                                        </p:tav>
                                        <p:tav tm="100000">
                                          <p:val>
                                            <p:strVal val="#ppt_w"/>
                                          </p:val>
                                        </p:tav>
                                      </p:tavLst>
                                    </p:anim>
                                    <p:anim calcmode="lin" valueType="num">
                                      <p:cBhvr>
                                        <p:cTn id="8" dur="1000" fill="hold"/>
                                        <p:tgtEl>
                                          <p:spTgt spid="4">
                                            <p:bg/>
                                          </p:spTgt>
                                        </p:tgtEl>
                                        <p:attrNameLst>
                                          <p:attrName>ppt_h</p:attrName>
                                        </p:attrNameLst>
                                      </p:cBhvr>
                                      <p:tavLst>
                                        <p:tav tm="0">
                                          <p:val>
                                            <p:strVal val="#ppt_h"/>
                                          </p:val>
                                        </p:tav>
                                        <p:tav tm="100000">
                                          <p:val>
                                            <p:strVal val="#ppt_h"/>
                                          </p:val>
                                        </p:tav>
                                      </p:tavLst>
                                    </p:anim>
                                    <p:animEffect transition="in" filter="fade">
                                      <p:cBhvr>
                                        <p:cTn id="9" dur="10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 calcmode="lin" valueType="num">
                                      <p:cBhvr>
                                        <p:cTn id="14"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p:cTn id="21"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 calcmode="lin" valueType="num">
                                      <p:cBhvr>
                                        <p:cTn id="28" dur="10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 calcmode="lin" valueType="num">
                                      <p:cBhvr>
                                        <p:cTn id="35" dur="1000" fill="hold"/>
                                        <p:tgtEl>
                                          <p:spTgt spid="4">
                                            <p:txEl>
                                              <p:pRg st="8" end="8"/>
                                            </p:txEl>
                                          </p:spTgt>
                                        </p:tgtEl>
                                        <p:attrNameLst>
                                          <p:attrName>ppt_w</p:attrName>
                                        </p:attrNameLst>
                                      </p:cBhvr>
                                      <p:tavLst>
                                        <p:tav tm="0">
                                          <p:val>
                                            <p:strVal val="#ppt_w*0.70"/>
                                          </p:val>
                                        </p:tav>
                                        <p:tav tm="100000">
                                          <p:val>
                                            <p:strVal val="#ppt_w"/>
                                          </p:val>
                                        </p:tav>
                                      </p:tavLst>
                                    </p:anim>
                                    <p:anim calcmode="lin" valueType="num">
                                      <p:cBhvr>
                                        <p:cTn id="36" dur="1000" fill="hold"/>
                                        <p:tgtEl>
                                          <p:spTgt spid="4">
                                            <p:txEl>
                                              <p:pRg st="8" end="8"/>
                                            </p:txEl>
                                          </p:spTgt>
                                        </p:tgtEl>
                                        <p:attrNameLst>
                                          <p:attrName>ppt_h</p:attrName>
                                        </p:attrNameLst>
                                      </p:cBhvr>
                                      <p:tavLst>
                                        <p:tav tm="0">
                                          <p:val>
                                            <p:strVal val="#ppt_h"/>
                                          </p:val>
                                        </p:tav>
                                        <p:tav tm="100000">
                                          <p:val>
                                            <p:strVal val="#ppt_h"/>
                                          </p:val>
                                        </p:tav>
                                      </p:tavLst>
                                    </p:anim>
                                    <p:animEffect transition="in" filter="fade">
                                      <p:cBhvr>
                                        <p:cTn id="37"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6386" y="0"/>
            <a:ext cx="7489551" cy="1938992"/>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spc="150" dirty="0">
                <a:ln w="11430"/>
                <a:solidFill>
                  <a:srgbClr val="F8F8F8"/>
                </a:solidFill>
                <a:effectLst>
                  <a:outerShdw blurRad="25400" algn="tl" rotWithShape="0">
                    <a:srgbClr val="000000">
                      <a:alpha val="43000"/>
                    </a:srgbClr>
                  </a:outerShdw>
                </a:effectLst>
                <a:latin typeface="Tempus Sans ITC" pitchFamily="82" charset="0"/>
              </a:rPr>
              <a:t>Satan Hinders Prayers</a:t>
            </a:r>
          </a:p>
          <a:p>
            <a:pPr algn="ctr"/>
            <a:r>
              <a:rPr lang="en-US" sz="6000" b="1" cap="none" spc="150" dirty="0">
                <a:ln w="11430"/>
                <a:solidFill>
                  <a:srgbClr val="F8F8F8"/>
                </a:solidFill>
                <a:effectLst>
                  <a:outerShdw blurRad="25400" algn="tl" rotWithShape="0">
                    <a:srgbClr val="000000">
                      <a:alpha val="43000"/>
                    </a:srgbClr>
                  </a:outerShdw>
                </a:effectLst>
                <a:latin typeface="Tempus Sans ITC" pitchFamily="82" charset="0"/>
              </a:rPr>
              <a:t>Of God’s People</a:t>
            </a:r>
          </a:p>
        </p:txBody>
      </p:sp>
      <p:sp>
        <p:nvSpPr>
          <p:cNvPr id="6" name="Bevel 5"/>
          <p:cNvSpPr/>
          <p:nvPr/>
        </p:nvSpPr>
        <p:spPr>
          <a:xfrm>
            <a:off x="533400" y="19050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2800" b="1" dirty="0">
                <a:solidFill>
                  <a:schemeClr val="bg1"/>
                </a:solidFill>
                <a:effectLst>
                  <a:outerShdw blurRad="38100" dist="38100" dir="2700000" algn="tl">
                    <a:srgbClr val="000000">
                      <a:alpha val="43137"/>
                    </a:srgbClr>
                  </a:outerShdw>
                </a:effectLst>
                <a:latin typeface="Arial Narrow" pitchFamily="34" charset="0"/>
              </a:rPr>
              <a:t> Unforgiving Spirit</a:t>
            </a:r>
          </a:p>
        </p:txBody>
      </p:sp>
      <p:sp>
        <p:nvSpPr>
          <p:cNvPr id="5" name="Bevel 4"/>
          <p:cNvSpPr/>
          <p:nvPr/>
        </p:nvSpPr>
        <p:spPr>
          <a:xfrm>
            <a:off x="533400" y="25908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2800" b="1" dirty="0">
                <a:solidFill>
                  <a:schemeClr val="bg1"/>
                </a:solidFill>
                <a:effectLst>
                  <a:outerShdw blurRad="38100" dist="38100" dir="2700000" algn="tl">
                    <a:srgbClr val="000000">
                      <a:alpha val="43137"/>
                    </a:srgbClr>
                  </a:outerShdw>
                </a:effectLst>
                <a:latin typeface="Arial Narrow" pitchFamily="34" charset="0"/>
              </a:rPr>
              <a:t> Wandering Attention</a:t>
            </a:r>
          </a:p>
        </p:txBody>
      </p:sp>
      <p:sp>
        <p:nvSpPr>
          <p:cNvPr id="7" name="Bevel 6"/>
          <p:cNvSpPr/>
          <p:nvPr/>
        </p:nvSpPr>
        <p:spPr>
          <a:xfrm>
            <a:off x="533400" y="32766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2800" b="1" dirty="0">
                <a:solidFill>
                  <a:schemeClr val="bg1"/>
                </a:solidFill>
                <a:effectLst>
                  <a:outerShdw blurRad="38100" dist="38100" dir="2700000" algn="tl">
                    <a:srgbClr val="000000">
                      <a:alpha val="43137"/>
                    </a:srgbClr>
                  </a:outerShdw>
                </a:effectLst>
                <a:latin typeface="Arial Narrow" pitchFamily="34" charset="0"/>
              </a:rPr>
              <a:t>Continuing in Sin</a:t>
            </a:r>
          </a:p>
        </p:txBody>
      </p:sp>
      <p:sp>
        <p:nvSpPr>
          <p:cNvPr id="8" name="Bevel 7"/>
          <p:cNvSpPr/>
          <p:nvPr/>
        </p:nvSpPr>
        <p:spPr>
          <a:xfrm>
            <a:off x="533400" y="39624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4"/>
            </a:pPr>
            <a:r>
              <a:rPr lang="en-US" sz="2800" b="1" dirty="0">
                <a:solidFill>
                  <a:schemeClr val="bg1"/>
                </a:solidFill>
                <a:effectLst>
                  <a:outerShdw blurRad="38100" dist="38100" dir="2700000" algn="tl">
                    <a:srgbClr val="000000">
                      <a:alpha val="43137"/>
                    </a:srgbClr>
                  </a:outerShdw>
                </a:effectLst>
                <a:latin typeface="Arial Narrow" pitchFamily="34" charset="0"/>
              </a:rPr>
              <a:t> Lack of Spiritual Interest</a:t>
            </a:r>
          </a:p>
        </p:txBody>
      </p:sp>
      <p:sp>
        <p:nvSpPr>
          <p:cNvPr id="9" name="Bevel 8"/>
          <p:cNvSpPr/>
          <p:nvPr/>
        </p:nvSpPr>
        <p:spPr>
          <a:xfrm>
            <a:off x="533400" y="46482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5"/>
            </a:pPr>
            <a:r>
              <a:rPr lang="en-US" sz="2800" b="1" dirty="0">
                <a:solidFill>
                  <a:schemeClr val="bg1"/>
                </a:solidFill>
                <a:effectLst>
                  <a:outerShdw blurRad="38100" dist="38100" dir="2700000" algn="tl">
                    <a:srgbClr val="000000">
                      <a:alpha val="43137"/>
                    </a:srgbClr>
                  </a:outerShdw>
                </a:effectLst>
                <a:latin typeface="Arial Narrow" pitchFamily="34" charset="0"/>
              </a:rPr>
              <a:t> Ask Amiss</a:t>
            </a:r>
          </a:p>
        </p:txBody>
      </p:sp>
      <p:sp>
        <p:nvSpPr>
          <p:cNvPr id="10" name="Bevel 9"/>
          <p:cNvSpPr/>
          <p:nvPr/>
        </p:nvSpPr>
        <p:spPr>
          <a:xfrm>
            <a:off x="533400" y="53340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6"/>
            </a:pPr>
            <a:r>
              <a:rPr lang="en-US" sz="2800" b="1" dirty="0">
                <a:solidFill>
                  <a:schemeClr val="bg1"/>
                </a:solidFill>
                <a:effectLst>
                  <a:outerShdw blurRad="38100" dist="38100" dir="2700000" algn="tl">
                    <a:srgbClr val="000000">
                      <a:alpha val="43137"/>
                    </a:srgbClr>
                  </a:outerShdw>
                </a:effectLst>
                <a:latin typeface="Arial Narrow" pitchFamily="34" charset="0"/>
              </a:rPr>
              <a:t> Self-Righteousness</a:t>
            </a:r>
          </a:p>
        </p:txBody>
      </p:sp>
      <p:sp>
        <p:nvSpPr>
          <p:cNvPr id="11" name="Bevel 10"/>
          <p:cNvSpPr/>
          <p:nvPr/>
        </p:nvSpPr>
        <p:spPr>
          <a:xfrm>
            <a:off x="533400" y="60198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6"/>
            </a:pPr>
            <a:r>
              <a:rPr lang="en-US" sz="2800" b="1" dirty="0">
                <a:solidFill>
                  <a:schemeClr val="bg1"/>
                </a:solidFill>
                <a:effectLst>
                  <a:outerShdw blurRad="38100" dist="38100" dir="2700000" algn="tl">
                    <a:srgbClr val="000000">
                      <a:alpha val="43137"/>
                    </a:srgbClr>
                  </a:outerShdw>
                </a:effectLst>
                <a:latin typeface="Arial Narrow" pitchFamily="34" charset="0"/>
              </a:rPr>
              <a:t>Marital Discord</a:t>
            </a:r>
          </a:p>
        </p:txBody>
      </p:sp>
    </p:spTree>
    <p:extLst>
      <p:ext uri="{BB962C8B-B14F-4D97-AF65-F5344CB8AC3E}">
        <p14:creationId xmlns:p14="http://schemas.microsoft.com/office/powerpoint/2010/main" val="684190025"/>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2667000" y="339804"/>
            <a:ext cx="3760966" cy="1107996"/>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solidFill>
                  <a:srgbClr val="9BBB59"/>
                </a:solidFill>
                <a:effectLst/>
                <a:uLnTx/>
                <a:uFillTx/>
                <a:latin typeface="Tempus Sans ITC" pitchFamily="82" charset="0"/>
                <a:ea typeface="+mn-ea"/>
                <a:cs typeface="+mn-cs"/>
              </a:rPr>
              <a:t>Objective:</a:t>
            </a:r>
          </a:p>
        </p:txBody>
      </p:sp>
      <p:sp>
        <p:nvSpPr>
          <p:cNvPr id="3" name="TextBox 2"/>
          <p:cNvSpPr txBox="1"/>
          <p:nvPr/>
        </p:nvSpPr>
        <p:spPr>
          <a:xfrm>
            <a:off x="152400" y="1571625"/>
            <a:ext cx="3429000" cy="40010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srgbClr val="FFFF00"/>
                </a:solidFill>
                <a:effectLst/>
                <a:uLnTx/>
                <a:uFillTx/>
                <a:latin typeface="Arial Narrow" pitchFamily="34" charset="0"/>
                <a:ea typeface="+mn-ea"/>
                <a:cs typeface="+mn-cs"/>
              </a:rPr>
              <a:t>When Series is Over</a:t>
            </a:r>
            <a:r>
              <a:rPr kumimoji="0" lang="en-US" sz="2800" b="0" i="0" u="none" strike="noStrike" kern="1200" cap="none" spc="0" normalizeH="0" baseline="0" noProof="0" dirty="0">
                <a:ln>
                  <a:noFill/>
                </a:ln>
                <a:solidFill>
                  <a:srgbClr val="FFFF00"/>
                </a:solidFill>
                <a:effectLst/>
                <a:uLnTx/>
                <a:uFillTx/>
                <a:latin typeface="Arial Narrow" pitchFamily="34" charset="0"/>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Courier New" pitchFamily="49" charset="0"/>
              <a:buChar char="o"/>
              <a:tabLst/>
              <a:defRPr/>
            </a:pPr>
            <a:endParaRPr kumimoji="0" lang="en-US" sz="2800" b="0" i="0" u="none" strike="noStrike" kern="1200" cap="none" spc="0" normalizeH="0" baseline="0" noProof="0" dirty="0">
              <a:ln>
                <a:noFill/>
              </a:ln>
              <a:solidFill>
                <a:prstClr val="white"/>
              </a:solidFill>
              <a:effectLst/>
              <a:uLnTx/>
              <a:uFillTx/>
              <a:latin typeface="Arial Narrow"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Courier New" pitchFamily="49" charset="0"/>
              <a:buChar char="o"/>
              <a:tabLst/>
              <a:defRPr/>
            </a:pPr>
            <a:r>
              <a:rPr kumimoji="0" lang="en-US" sz="2800" b="0" i="0" u="none" strike="noStrike" kern="1200" cap="none" spc="0" normalizeH="0" baseline="0" noProof="0" dirty="0">
                <a:ln>
                  <a:noFill/>
                </a:ln>
                <a:solidFill>
                  <a:prstClr val="white"/>
                </a:solidFill>
                <a:effectLst/>
                <a:uLnTx/>
                <a:uFillTx/>
                <a:latin typeface="Arial Narrow" pitchFamily="34" charset="0"/>
                <a:ea typeface="+mn-ea"/>
                <a:cs typeface="+mn-cs"/>
              </a:rPr>
              <a:t>More committed to praying</a:t>
            </a:r>
          </a:p>
          <a:p>
            <a:pPr marL="457200" marR="0" lvl="0" indent="-457200" algn="l" defTabSz="914400" rtl="0" eaLnBrk="1" fontAlgn="auto" latinLnBrk="0" hangingPunct="1">
              <a:lnSpc>
                <a:spcPct val="100000"/>
              </a:lnSpc>
              <a:spcBef>
                <a:spcPts val="0"/>
              </a:spcBef>
              <a:spcAft>
                <a:spcPts val="0"/>
              </a:spcAft>
              <a:buClrTx/>
              <a:buSzTx/>
              <a:buFont typeface="Courier New" pitchFamily="49" charset="0"/>
              <a:buChar char="o"/>
              <a:tabLst/>
              <a:defRPr/>
            </a:pPr>
            <a:endParaRPr kumimoji="0" lang="en-US" sz="1000" b="0" i="0" u="none" strike="noStrike" kern="1200" cap="none" spc="0" normalizeH="0" baseline="0" noProof="0" dirty="0">
              <a:ln>
                <a:noFill/>
              </a:ln>
              <a:solidFill>
                <a:prstClr val="white"/>
              </a:solidFill>
              <a:effectLst/>
              <a:uLnTx/>
              <a:uFillTx/>
              <a:latin typeface="Arial Narrow"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Courier New" pitchFamily="49" charset="0"/>
              <a:buChar char="o"/>
              <a:tabLst/>
              <a:defRPr/>
            </a:pPr>
            <a:r>
              <a:rPr kumimoji="0" lang="en-US" sz="2800" b="0" i="0" u="none" strike="noStrike" kern="1200" cap="none" spc="0" normalizeH="0" baseline="0" noProof="0" dirty="0">
                <a:ln>
                  <a:noFill/>
                </a:ln>
                <a:solidFill>
                  <a:prstClr val="white"/>
                </a:solidFill>
                <a:effectLst/>
                <a:uLnTx/>
                <a:uFillTx/>
                <a:latin typeface="Arial Narrow" pitchFamily="34" charset="0"/>
                <a:ea typeface="+mn-ea"/>
                <a:cs typeface="+mn-cs"/>
              </a:rPr>
              <a:t>Praying more</a:t>
            </a:r>
          </a:p>
          <a:p>
            <a:pPr marL="457200" marR="0" lvl="0" indent="-457200" algn="l" defTabSz="914400" rtl="0" eaLnBrk="1" fontAlgn="auto" latinLnBrk="0" hangingPunct="1">
              <a:lnSpc>
                <a:spcPct val="100000"/>
              </a:lnSpc>
              <a:spcBef>
                <a:spcPts val="0"/>
              </a:spcBef>
              <a:spcAft>
                <a:spcPts val="0"/>
              </a:spcAft>
              <a:buClrTx/>
              <a:buSzTx/>
              <a:buFont typeface="Courier New" pitchFamily="49" charset="0"/>
              <a:buChar char="o"/>
              <a:tabLst/>
              <a:defRPr/>
            </a:pPr>
            <a:endParaRPr kumimoji="0" lang="en-US" sz="1000" b="0" i="0" u="none" strike="noStrike" kern="1200" cap="none" spc="0" normalizeH="0" baseline="0" noProof="0" dirty="0">
              <a:ln>
                <a:noFill/>
              </a:ln>
              <a:solidFill>
                <a:prstClr val="white"/>
              </a:solidFill>
              <a:effectLst/>
              <a:uLnTx/>
              <a:uFillTx/>
              <a:latin typeface="Arial Narrow"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Courier New" pitchFamily="49" charset="0"/>
              <a:buChar char="o"/>
              <a:tabLst/>
              <a:defRPr/>
            </a:pPr>
            <a:r>
              <a:rPr kumimoji="0" lang="en-US" sz="2800" b="0" i="0" u="none" strike="noStrike" kern="1200" cap="none" spc="0" normalizeH="0" baseline="0" noProof="0" dirty="0">
                <a:ln>
                  <a:noFill/>
                </a:ln>
                <a:solidFill>
                  <a:prstClr val="white"/>
                </a:solidFill>
                <a:effectLst/>
                <a:uLnTx/>
                <a:uFillTx/>
                <a:latin typeface="Arial Narrow" pitchFamily="34" charset="0"/>
                <a:ea typeface="+mn-ea"/>
                <a:cs typeface="+mn-cs"/>
              </a:rPr>
              <a:t>More fervent</a:t>
            </a:r>
          </a:p>
          <a:p>
            <a:pPr marL="457200" marR="0" lvl="0" indent="-457200" algn="l" defTabSz="914400" rtl="0" eaLnBrk="1" fontAlgn="auto" latinLnBrk="0" hangingPunct="1">
              <a:lnSpc>
                <a:spcPct val="100000"/>
              </a:lnSpc>
              <a:spcBef>
                <a:spcPts val="0"/>
              </a:spcBef>
              <a:spcAft>
                <a:spcPts val="0"/>
              </a:spcAft>
              <a:buClrTx/>
              <a:buSzTx/>
              <a:buFont typeface="Courier New" pitchFamily="49" charset="0"/>
              <a:buChar char="o"/>
              <a:tabLst/>
              <a:defRPr/>
            </a:pPr>
            <a:endParaRPr kumimoji="0" lang="en-US" sz="1000" b="0" i="0" u="none" strike="noStrike" kern="1200" cap="none" spc="0" normalizeH="0" baseline="0" noProof="0" dirty="0">
              <a:ln>
                <a:noFill/>
              </a:ln>
              <a:solidFill>
                <a:prstClr val="white"/>
              </a:solidFill>
              <a:effectLst/>
              <a:uLnTx/>
              <a:uFillTx/>
              <a:latin typeface="Arial Narrow"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Courier New" pitchFamily="49" charset="0"/>
              <a:buChar char="o"/>
              <a:tabLst/>
              <a:defRPr/>
            </a:pPr>
            <a:r>
              <a:rPr kumimoji="0" lang="en-US" sz="2800" b="0" i="0" u="none" strike="noStrike" kern="1200" cap="none" spc="0" normalizeH="0" baseline="0" noProof="0" dirty="0">
                <a:ln>
                  <a:noFill/>
                </a:ln>
                <a:solidFill>
                  <a:prstClr val="white"/>
                </a:solidFill>
                <a:effectLst/>
                <a:uLnTx/>
                <a:uFillTx/>
                <a:latin typeface="Arial Narrow" pitchFamily="34" charset="0"/>
                <a:ea typeface="+mn-ea"/>
                <a:cs typeface="+mn-cs"/>
              </a:rPr>
              <a:t>Praying for more things</a:t>
            </a:r>
          </a:p>
        </p:txBody>
      </p:sp>
      <p:pic>
        <p:nvPicPr>
          <p:cNvPr id="4" name="Picture 3">
            <a:extLst>
              <a:ext uri="{FF2B5EF4-FFF2-40B4-BE49-F238E27FC236}">
                <a16:creationId xmlns:a16="http://schemas.microsoft.com/office/drawing/2014/main" id="{DB37B08A-F630-4122-A456-F2D10393CE88}"/>
              </a:ext>
            </a:extLst>
          </p:cNvPr>
          <p:cNvPicPr>
            <a:picLocks noChangeAspect="1"/>
          </p:cNvPicPr>
          <p:nvPr/>
        </p:nvPicPr>
        <p:blipFill rotWithShape="1">
          <a:blip r:embed="rId2"/>
          <a:srcRect b="6594"/>
          <a:stretch/>
        </p:blipFill>
        <p:spPr>
          <a:xfrm>
            <a:off x="2819400" y="1413641"/>
            <a:ext cx="5634908" cy="4001095"/>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3214721569"/>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1612902"/>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2155" y="247471"/>
            <a:ext cx="7486345" cy="1200329"/>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7200" b="1" spc="150" dirty="0">
                <a:ln w="11430"/>
                <a:solidFill>
                  <a:srgbClr val="F8F8F8"/>
                </a:solidFill>
                <a:effectLst>
                  <a:outerShdw blurRad="25400" algn="tl" rotWithShape="0">
                    <a:srgbClr val="000000">
                      <a:alpha val="43000"/>
                    </a:srgbClr>
                  </a:outerShdw>
                </a:effectLst>
                <a:latin typeface="Tempus Sans ITC" pitchFamily="82" charset="0"/>
              </a:rPr>
              <a:t>God’s People Pray</a:t>
            </a:r>
          </a:p>
        </p:txBody>
      </p:sp>
      <p:sp>
        <p:nvSpPr>
          <p:cNvPr id="6" name="Bevel 5"/>
          <p:cNvSpPr/>
          <p:nvPr/>
        </p:nvSpPr>
        <p:spPr>
          <a:xfrm>
            <a:off x="533400" y="1981200"/>
            <a:ext cx="8153400" cy="8382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2800" b="1" dirty="0">
                <a:solidFill>
                  <a:prstClr val="white"/>
                </a:solidFill>
                <a:effectLst>
                  <a:outerShdw blurRad="38100" dist="38100" dir="2700000" algn="tl">
                    <a:srgbClr val="000000">
                      <a:alpha val="43137"/>
                    </a:srgbClr>
                  </a:outerShdw>
                </a:effectLst>
                <a:latin typeface="Arial Narrow" pitchFamily="34" charset="0"/>
              </a:rPr>
              <a:t> </a:t>
            </a:r>
            <a:r>
              <a:rPr lang="en-US" sz="2800" b="1" dirty="0">
                <a:solidFill>
                  <a:srgbClr val="FFFF00"/>
                </a:solidFill>
                <a:effectLst>
                  <a:outerShdw blurRad="38100" dist="38100" dir="2700000" algn="tl">
                    <a:srgbClr val="000000">
                      <a:alpha val="43137"/>
                    </a:srgbClr>
                  </a:outerShdw>
                </a:effectLst>
                <a:latin typeface="Arial Narrow" pitchFamily="34" charset="0"/>
              </a:rPr>
              <a:t>Privilege</a:t>
            </a:r>
            <a:r>
              <a:rPr lang="en-US" sz="2800" b="1" dirty="0">
                <a:solidFill>
                  <a:prstClr val="white"/>
                </a:solidFill>
                <a:effectLst>
                  <a:outerShdw blurRad="38100" dist="38100" dir="2700000" algn="tl">
                    <a:srgbClr val="000000">
                      <a:alpha val="43137"/>
                    </a:srgbClr>
                  </a:outerShdw>
                </a:effectLst>
                <a:latin typeface="Arial Narrow" pitchFamily="34" charset="0"/>
              </a:rPr>
              <a:t> of Prayer Belongs to God’s People</a:t>
            </a:r>
          </a:p>
        </p:txBody>
      </p:sp>
      <p:sp>
        <p:nvSpPr>
          <p:cNvPr id="7" name="Bevel 6"/>
          <p:cNvSpPr/>
          <p:nvPr/>
        </p:nvSpPr>
        <p:spPr>
          <a:xfrm>
            <a:off x="533400" y="3124200"/>
            <a:ext cx="8153400" cy="8382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2800" b="1" dirty="0">
                <a:solidFill>
                  <a:prstClr val="white"/>
                </a:solidFill>
                <a:effectLst>
                  <a:outerShdw blurRad="38100" dist="38100" dir="2700000" algn="tl">
                    <a:srgbClr val="000000">
                      <a:alpha val="43137"/>
                    </a:srgbClr>
                  </a:outerShdw>
                </a:effectLst>
                <a:latin typeface="Arial Narrow" pitchFamily="34" charset="0"/>
              </a:rPr>
              <a:t> </a:t>
            </a:r>
            <a:r>
              <a:rPr lang="en-US" sz="2800" b="1" dirty="0">
                <a:solidFill>
                  <a:srgbClr val="FFFF00"/>
                </a:solidFill>
                <a:effectLst>
                  <a:outerShdw blurRad="38100" dist="38100" dir="2700000" algn="tl">
                    <a:srgbClr val="000000">
                      <a:alpha val="43137"/>
                    </a:srgbClr>
                  </a:outerShdw>
                </a:effectLst>
                <a:latin typeface="Arial Narrow" pitchFamily="34" charset="0"/>
              </a:rPr>
              <a:t>Assurance</a:t>
            </a:r>
            <a:r>
              <a:rPr lang="en-US" sz="2800" b="1" dirty="0">
                <a:solidFill>
                  <a:prstClr val="white"/>
                </a:solidFill>
                <a:effectLst>
                  <a:outerShdw blurRad="38100" dist="38100" dir="2700000" algn="tl">
                    <a:srgbClr val="000000">
                      <a:alpha val="43137"/>
                    </a:srgbClr>
                  </a:outerShdw>
                </a:effectLst>
                <a:latin typeface="Arial Narrow" pitchFamily="34" charset="0"/>
              </a:rPr>
              <a:t> that God Hears &amp; Answers Their Prayer</a:t>
            </a:r>
          </a:p>
        </p:txBody>
      </p:sp>
      <p:sp>
        <p:nvSpPr>
          <p:cNvPr id="8" name="Bevel 7"/>
          <p:cNvSpPr/>
          <p:nvPr/>
        </p:nvSpPr>
        <p:spPr>
          <a:xfrm>
            <a:off x="533400" y="4267200"/>
            <a:ext cx="8153400" cy="8382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2800" b="1" dirty="0">
                <a:solidFill>
                  <a:prstClr val="white"/>
                </a:solidFill>
                <a:effectLst>
                  <a:outerShdw blurRad="38100" dist="38100" dir="2700000" algn="tl">
                    <a:srgbClr val="000000">
                      <a:alpha val="43137"/>
                    </a:srgbClr>
                  </a:outerShdw>
                </a:effectLst>
                <a:latin typeface="Arial Narrow" pitchFamily="34" charset="0"/>
              </a:rPr>
              <a:t> </a:t>
            </a:r>
            <a:r>
              <a:rPr lang="en-US" sz="2800" b="1" dirty="0">
                <a:solidFill>
                  <a:srgbClr val="FFFF00"/>
                </a:solidFill>
                <a:effectLst>
                  <a:outerShdw blurRad="38100" dist="38100" dir="2700000" algn="tl">
                    <a:srgbClr val="000000">
                      <a:alpha val="43137"/>
                    </a:srgbClr>
                  </a:outerShdw>
                </a:effectLst>
                <a:latin typeface="Arial Narrow" pitchFamily="34" charset="0"/>
              </a:rPr>
              <a:t>Examples</a:t>
            </a:r>
            <a:r>
              <a:rPr lang="en-US" sz="2800" b="1" dirty="0">
                <a:solidFill>
                  <a:prstClr val="white"/>
                </a:solidFill>
                <a:effectLst>
                  <a:outerShdw blurRad="38100" dist="38100" dir="2700000" algn="tl">
                    <a:srgbClr val="000000">
                      <a:alpha val="43137"/>
                    </a:srgbClr>
                  </a:outerShdw>
                </a:effectLst>
                <a:latin typeface="Arial Narrow" pitchFamily="34" charset="0"/>
              </a:rPr>
              <a:t> of God’s People Praying</a:t>
            </a:r>
          </a:p>
        </p:txBody>
      </p:sp>
      <p:sp>
        <p:nvSpPr>
          <p:cNvPr id="9" name="TextBox 8"/>
          <p:cNvSpPr txBox="1"/>
          <p:nvPr/>
        </p:nvSpPr>
        <p:spPr>
          <a:xfrm rot="1097984">
            <a:off x="3299983" y="715686"/>
            <a:ext cx="7391400" cy="923330"/>
          </a:xfrm>
          <a:prstGeom prst="rect">
            <a:avLst/>
          </a:prstGeom>
          <a:solidFill>
            <a:schemeClr val="tx1"/>
          </a:solidFill>
          <a:ln w="34925">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rtlCol="0">
            <a:spAutoFit/>
          </a:bodyPr>
          <a:lstStyle/>
          <a:p>
            <a:pPr algn="ctr">
              <a:lnSpc>
                <a:spcPct val="150000"/>
              </a:lnSpc>
            </a:pPr>
            <a:r>
              <a:rPr lang="en-US" sz="3600" b="1" dirty="0">
                <a:solidFill>
                  <a:srgbClr val="FFFF00"/>
                </a:solidFill>
                <a:latin typeface="Tempus Sans ITC" pitchFamily="82" charset="0"/>
              </a:rPr>
              <a:t>Review – Lesson 1</a:t>
            </a:r>
          </a:p>
        </p:txBody>
      </p:sp>
    </p:spTree>
    <p:extLst>
      <p:ext uri="{BB962C8B-B14F-4D97-AF65-F5344CB8AC3E}">
        <p14:creationId xmlns:p14="http://schemas.microsoft.com/office/powerpoint/2010/main" val="1512900215"/>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114" y="247471"/>
            <a:ext cx="8416086" cy="1015663"/>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spc="150" dirty="0">
                <a:ln w="11430"/>
                <a:solidFill>
                  <a:srgbClr val="F8F8F8"/>
                </a:solidFill>
                <a:effectLst>
                  <a:outerShdw blurRad="25400" algn="tl" rotWithShape="0">
                    <a:srgbClr val="000000">
                      <a:alpha val="43000"/>
                    </a:srgbClr>
                  </a:outerShdw>
                </a:effectLst>
                <a:latin typeface="Tempus Sans ITC" pitchFamily="82" charset="0"/>
              </a:rPr>
              <a:t>What</a:t>
            </a:r>
            <a:r>
              <a:rPr lang="en-US" sz="6000" b="1" cap="none" spc="150" dirty="0">
                <a:ln w="11430"/>
                <a:solidFill>
                  <a:srgbClr val="F8F8F8"/>
                </a:solidFill>
                <a:effectLst>
                  <a:outerShdw blurRad="25400" algn="tl" rotWithShape="0">
                    <a:srgbClr val="000000">
                      <a:alpha val="43000"/>
                    </a:srgbClr>
                  </a:outerShdw>
                </a:effectLst>
                <a:latin typeface="Tempus Sans ITC" pitchFamily="82" charset="0"/>
              </a:rPr>
              <a:t> God’s People Pray</a:t>
            </a:r>
          </a:p>
        </p:txBody>
      </p:sp>
      <p:sp>
        <p:nvSpPr>
          <p:cNvPr id="6" name="Bevel 5"/>
          <p:cNvSpPr/>
          <p:nvPr/>
        </p:nvSpPr>
        <p:spPr>
          <a:xfrm>
            <a:off x="533400" y="2362200"/>
            <a:ext cx="8153400" cy="8382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2800" b="1" dirty="0">
                <a:solidFill>
                  <a:schemeClr val="bg1"/>
                </a:solidFill>
                <a:effectLst>
                  <a:outerShdw blurRad="38100" dist="38100" dir="2700000" algn="tl">
                    <a:srgbClr val="000000">
                      <a:alpha val="43137"/>
                    </a:srgbClr>
                  </a:outerShdw>
                </a:effectLst>
                <a:latin typeface="Arial Narrow" pitchFamily="34" charset="0"/>
              </a:rPr>
              <a:t> Supplications</a:t>
            </a:r>
          </a:p>
        </p:txBody>
      </p:sp>
      <p:sp>
        <p:nvSpPr>
          <p:cNvPr id="5" name="Bevel 4"/>
          <p:cNvSpPr/>
          <p:nvPr/>
        </p:nvSpPr>
        <p:spPr>
          <a:xfrm>
            <a:off x="533400" y="3378200"/>
            <a:ext cx="8153400" cy="8382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2800" b="1" dirty="0">
                <a:solidFill>
                  <a:schemeClr val="bg1"/>
                </a:solidFill>
                <a:effectLst>
                  <a:outerShdw blurRad="38100" dist="38100" dir="2700000" algn="tl">
                    <a:srgbClr val="000000">
                      <a:alpha val="43137"/>
                    </a:srgbClr>
                  </a:outerShdw>
                </a:effectLst>
                <a:latin typeface="Arial Narrow" pitchFamily="34" charset="0"/>
              </a:rPr>
              <a:t> Prayers</a:t>
            </a:r>
          </a:p>
        </p:txBody>
      </p:sp>
      <p:sp>
        <p:nvSpPr>
          <p:cNvPr id="7" name="Bevel 6"/>
          <p:cNvSpPr/>
          <p:nvPr/>
        </p:nvSpPr>
        <p:spPr>
          <a:xfrm>
            <a:off x="533400" y="4394200"/>
            <a:ext cx="8153400" cy="8382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2800" b="1" dirty="0">
                <a:solidFill>
                  <a:schemeClr val="bg1"/>
                </a:solidFill>
                <a:effectLst>
                  <a:outerShdw blurRad="38100" dist="38100" dir="2700000" algn="tl">
                    <a:srgbClr val="000000">
                      <a:alpha val="43137"/>
                    </a:srgbClr>
                  </a:outerShdw>
                </a:effectLst>
                <a:latin typeface="Arial Narrow" pitchFamily="34" charset="0"/>
              </a:rPr>
              <a:t> Intercession</a:t>
            </a:r>
          </a:p>
        </p:txBody>
      </p:sp>
      <p:sp>
        <p:nvSpPr>
          <p:cNvPr id="8" name="Bevel 7"/>
          <p:cNvSpPr/>
          <p:nvPr/>
        </p:nvSpPr>
        <p:spPr>
          <a:xfrm>
            <a:off x="533400" y="5410200"/>
            <a:ext cx="8153400" cy="8382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4"/>
            </a:pPr>
            <a:r>
              <a:rPr lang="en-US" sz="2800" b="1" dirty="0">
                <a:solidFill>
                  <a:schemeClr val="bg1"/>
                </a:solidFill>
                <a:effectLst>
                  <a:outerShdw blurRad="38100" dist="38100" dir="2700000" algn="tl">
                    <a:srgbClr val="000000">
                      <a:alpha val="43137"/>
                    </a:srgbClr>
                  </a:outerShdw>
                </a:effectLst>
                <a:latin typeface="Arial Narrow" pitchFamily="34" charset="0"/>
              </a:rPr>
              <a:t> Thanks</a:t>
            </a:r>
          </a:p>
        </p:txBody>
      </p:sp>
      <p:sp>
        <p:nvSpPr>
          <p:cNvPr id="9" name="TextBox 8"/>
          <p:cNvSpPr txBox="1"/>
          <p:nvPr/>
        </p:nvSpPr>
        <p:spPr>
          <a:xfrm rot="1097984">
            <a:off x="3299983" y="750311"/>
            <a:ext cx="7391400" cy="854080"/>
          </a:xfrm>
          <a:prstGeom prst="rect">
            <a:avLst/>
          </a:prstGeom>
          <a:solidFill>
            <a:schemeClr val="tx1"/>
          </a:solidFill>
          <a:ln w="34925">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rtlCol="0">
            <a:spAutoFit/>
          </a:bodyPr>
          <a:lstStyle/>
          <a:p>
            <a:pPr algn="ctr">
              <a:lnSpc>
                <a:spcPct val="150000"/>
              </a:lnSpc>
            </a:pPr>
            <a:r>
              <a:rPr lang="en-US" sz="3600" b="1" dirty="0">
                <a:solidFill>
                  <a:srgbClr val="FFFF00"/>
                </a:solidFill>
                <a:latin typeface="Tempus Sans ITC" pitchFamily="82" charset="0"/>
              </a:rPr>
              <a:t>Review – Lesson 2</a:t>
            </a:r>
          </a:p>
        </p:txBody>
      </p:sp>
    </p:spTree>
    <p:extLst>
      <p:ext uri="{BB962C8B-B14F-4D97-AF65-F5344CB8AC3E}">
        <p14:creationId xmlns:p14="http://schemas.microsoft.com/office/powerpoint/2010/main" val="979124726"/>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2155" y="247471"/>
            <a:ext cx="8158003" cy="1015663"/>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spc="150" dirty="0">
                <a:ln w="11430"/>
                <a:solidFill>
                  <a:srgbClr val="F8F8F8"/>
                </a:solidFill>
                <a:effectLst>
                  <a:outerShdw blurRad="25400" algn="tl" rotWithShape="0">
                    <a:srgbClr val="000000">
                      <a:alpha val="43000"/>
                    </a:srgbClr>
                  </a:outerShdw>
                </a:effectLst>
                <a:latin typeface="Tempus Sans ITC" pitchFamily="82" charset="0"/>
              </a:rPr>
              <a:t>How</a:t>
            </a:r>
            <a:r>
              <a:rPr lang="en-US" sz="6000" b="1" cap="none" spc="150" dirty="0">
                <a:ln w="11430"/>
                <a:solidFill>
                  <a:srgbClr val="F8F8F8"/>
                </a:solidFill>
                <a:effectLst>
                  <a:outerShdw blurRad="25400" algn="tl" rotWithShape="0">
                    <a:srgbClr val="000000">
                      <a:alpha val="43000"/>
                    </a:srgbClr>
                  </a:outerShdw>
                </a:effectLst>
                <a:latin typeface="Tempus Sans ITC" pitchFamily="82" charset="0"/>
              </a:rPr>
              <a:t> God’s People Pray</a:t>
            </a:r>
          </a:p>
        </p:txBody>
      </p:sp>
      <p:sp>
        <p:nvSpPr>
          <p:cNvPr id="6" name="Bevel 5"/>
          <p:cNvSpPr/>
          <p:nvPr/>
        </p:nvSpPr>
        <p:spPr>
          <a:xfrm>
            <a:off x="533400" y="2209800"/>
            <a:ext cx="8153400" cy="8382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2800" b="1" dirty="0">
                <a:solidFill>
                  <a:schemeClr val="bg1"/>
                </a:solidFill>
                <a:effectLst>
                  <a:outerShdw blurRad="38100" dist="38100" dir="2700000" algn="tl">
                    <a:srgbClr val="000000">
                      <a:alpha val="43137"/>
                    </a:srgbClr>
                  </a:outerShdw>
                </a:effectLst>
                <a:latin typeface="Arial Narrow" pitchFamily="34" charset="0"/>
              </a:rPr>
              <a:t> The </a:t>
            </a:r>
            <a:r>
              <a:rPr lang="en-US" sz="2800" b="1" dirty="0">
                <a:solidFill>
                  <a:srgbClr val="FFFF99"/>
                </a:solidFill>
                <a:effectLst>
                  <a:outerShdw blurRad="38100" dist="38100" dir="2700000" algn="tl">
                    <a:srgbClr val="000000">
                      <a:alpha val="43137"/>
                    </a:srgbClr>
                  </a:outerShdw>
                </a:effectLst>
                <a:latin typeface="Arial Narrow" pitchFamily="34" charset="0"/>
              </a:rPr>
              <a:t>Manner</a:t>
            </a:r>
          </a:p>
        </p:txBody>
      </p:sp>
      <p:sp>
        <p:nvSpPr>
          <p:cNvPr id="5" name="Bevel 4"/>
          <p:cNvSpPr/>
          <p:nvPr/>
        </p:nvSpPr>
        <p:spPr>
          <a:xfrm>
            <a:off x="533400" y="3352800"/>
            <a:ext cx="8153400" cy="8382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2"/>
            </a:pPr>
            <a:r>
              <a:rPr lang="en-US" sz="2800" b="1" dirty="0">
                <a:solidFill>
                  <a:schemeClr val="bg1"/>
                </a:solidFill>
                <a:effectLst>
                  <a:outerShdw blurRad="38100" dist="38100" dir="2700000" algn="tl">
                    <a:srgbClr val="000000">
                      <a:alpha val="43137"/>
                    </a:srgbClr>
                  </a:outerShdw>
                </a:effectLst>
                <a:latin typeface="Arial Narrow" pitchFamily="34" charset="0"/>
              </a:rPr>
              <a:t> The </a:t>
            </a:r>
            <a:r>
              <a:rPr lang="en-US" sz="2800" b="1" dirty="0">
                <a:solidFill>
                  <a:srgbClr val="FFFF99"/>
                </a:solidFill>
                <a:effectLst>
                  <a:outerShdw blurRad="38100" dist="38100" dir="2700000" algn="tl">
                    <a:srgbClr val="000000">
                      <a:alpha val="43137"/>
                    </a:srgbClr>
                  </a:outerShdw>
                </a:effectLst>
                <a:latin typeface="Arial Narrow" pitchFamily="34" charset="0"/>
              </a:rPr>
              <a:t>Place</a:t>
            </a:r>
          </a:p>
        </p:txBody>
      </p:sp>
      <p:sp>
        <p:nvSpPr>
          <p:cNvPr id="7" name="Bevel 6"/>
          <p:cNvSpPr/>
          <p:nvPr/>
        </p:nvSpPr>
        <p:spPr>
          <a:xfrm>
            <a:off x="533400" y="4495800"/>
            <a:ext cx="8153400" cy="8382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startAt="3"/>
            </a:pPr>
            <a:r>
              <a:rPr lang="en-US" sz="2800" b="1" dirty="0">
                <a:solidFill>
                  <a:schemeClr val="bg1"/>
                </a:solidFill>
                <a:effectLst>
                  <a:outerShdw blurRad="38100" dist="38100" dir="2700000" algn="tl">
                    <a:srgbClr val="000000">
                      <a:alpha val="43137"/>
                    </a:srgbClr>
                  </a:outerShdw>
                </a:effectLst>
                <a:latin typeface="Arial Narrow" pitchFamily="34" charset="0"/>
              </a:rPr>
              <a:t> The </a:t>
            </a:r>
            <a:r>
              <a:rPr lang="en-US" sz="2800" b="1" dirty="0">
                <a:solidFill>
                  <a:srgbClr val="FFFF99"/>
                </a:solidFill>
                <a:effectLst>
                  <a:outerShdw blurRad="38100" dist="38100" dir="2700000" algn="tl">
                    <a:srgbClr val="000000">
                      <a:alpha val="43137"/>
                    </a:srgbClr>
                  </a:outerShdw>
                </a:effectLst>
                <a:latin typeface="Arial Narrow" pitchFamily="34" charset="0"/>
              </a:rPr>
              <a:t>Time</a:t>
            </a:r>
          </a:p>
        </p:txBody>
      </p:sp>
      <p:sp>
        <p:nvSpPr>
          <p:cNvPr id="8" name="TextBox 7"/>
          <p:cNvSpPr txBox="1"/>
          <p:nvPr/>
        </p:nvSpPr>
        <p:spPr>
          <a:xfrm rot="1097984">
            <a:off x="3299983" y="750311"/>
            <a:ext cx="7391400" cy="854080"/>
          </a:xfrm>
          <a:prstGeom prst="rect">
            <a:avLst/>
          </a:prstGeom>
          <a:solidFill>
            <a:schemeClr val="tx1"/>
          </a:solidFill>
          <a:ln w="34925">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rtlCol="0">
            <a:spAutoFit/>
          </a:bodyPr>
          <a:lstStyle/>
          <a:p>
            <a:pPr algn="ctr">
              <a:lnSpc>
                <a:spcPct val="150000"/>
              </a:lnSpc>
            </a:pPr>
            <a:r>
              <a:rPr lang="en-US" sz="3600" b="1" dirty="0">
                <a:solidFill>
                  <a:srgbClr val="FFFF00"/>
                </a:solidFill>
                <a:latin typeface="Tempus Sans ITC" pitchFamily="82" charset="0"/>
              </a:rPr>
              <a:t>Review – Lesson 3</a:t>
            </a:r>
          </a:p>
        </p:txBody>
      </p:sp>
    </p:spTree>
    <p:extLst>
      <p:ext uri="{BB962C8B-B14F-4D97-AF65-F5344CB8AC3E}">
        <p14:creationId xmlns:p14="http://schemas.microsoft.com/office/powerpoint/2010/main" val="2360250253"/>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3555" y="282476"/>
            <a:ext cx="4919645" cy="2308324"/>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150" normalizeH="0" baseline="0" noProof="0" dirty="0">
                <a:ln w="11430"/>
                <a:solidFill>
                  <a:srgbClr val="F8F8F8"/>
                </a:solidFill>
                <a:effectLst>
                  <a:outerShdw blurRad="25400" algn="tl" rotWithShape="0">
                    <a:srgbClr val="000000">
                      <a:alpha val="43000"/>
                    </a:srgbClr>
                  </a:outerShdw>
                </a:effectLst>
                <a:uLnTx/>
                <a:uFillTx/>
                <a:latin typeface="Tempus Sans ITC" pitchFamily="82" charset="0"/>
                <a:ea typeface="+mn-ea"/>
                <a:cs typeface="+mn-cs"/>
              </a:rPr>
              <a:t>Pray With Me Please</a:t>
            </a:r>
          </a:p>
        </p:txBody>
      </p:sp>
      <p:sp>
        <p:nvSpPr>
          <p:cNvPr id="3" name="TextBox 2"/>
          <p:cNvSpPr txBox="1"/>
          <p:nvPr/>
        </p:nvSpPr>
        <p:spPr>
          <a:xfrm>
            <a:off x="609600" y="2852678"/>
            <a:ext cx="8001000" cy="230832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srgbClr val="00B0F0"/>
                </a:solidFill>
                <a:effectLst/>
                <a:uLnTx/>
                <a:uFillTx/>
                <a:latin typeface="Tempus Sans ITC" pitchFamily="82" charset="0"/>
                <a:ea typeface="+mn-ea"/>
                <a:cs typeface="+mn-cs"/>
              </a:rPr>
              <a:t>God’s People Pray</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srgbClr val="00B0F0"/>
                </a:solidFill>
                <a:effectLst/>
                <a:uLnTx/>
                <a:uFillTx/>
                <a:latin typeface="Tempus Sans ITC" pitchFamily="82" charset="0"/>
                <a:ea typeface="+mn-ea"/>
                <a:cs typeface="+mn-cs"/>
              </a:rPr>
              <a:t> What God’s People Pray</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srgbClr val="00B0F0"/>
                </a:solidFill>
                <a:effectLst/>
                <a:uLnTx/>
                <a:uFillTx/>
                <a:latin typeface="Tempus Sans ITC" pitchFamily="82" charset="0"/>
                <a:ea typeface="+mn-ea"/>
                <a:cs typeface="+mn-cs"/>
              </a:rPr>
              <a:t> How God’s People Pray</a:t>
            </a:r>
            <a:endParaRPr kumimoji="0" lang="en-US" sz="3600" b="0" i="0" u="none" strike="noStrike" kern="1200" cap="none" spc="0" normalizeH="0" baseline="0" noProof="0" dirty="0">
              <a:ln>
                <a:noFill/>
              </a:ln>
              <a:solidFill>
                <a:srgbClr val="FFFF00"/>
              </a:solidFill>
              <a:effectLst/>
              <a:uLnTx/>
              <a:uFillTx/>
              <a:latin typeface="Tempus Sans ITC" pitchFamily="82"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600" b="0" i="0" u="none" strike="noStrike" kern="1200" cap="none" spc="0" normalizeH="0" baseline="0" noProof="0" dirty="0">
                <a:ln>
                  <a:noFill/>
                </a:ln>
                <a:solidFill>
                  <a:srgbClr val="FFFF00"/>
                </a:solidFill>
                <a:effectLst/>
                <a:uLnTx/>
                <a:uFillTx/>
                <a:latin typeface="Tempus Sans ITC" pitchFamily="82" charset="0"/>
                <a:ea typeface="+mn-ea"/>
                <a:cs typeface="+mn-cs"/>
              </a:rPr>
              <a:t> Satan Hinders Prayers of God’s People</a:t>
            </a:r>
          </a:p>
        </p:txBody>
      </p:sp>
      <p:pic>
        <p:nvPicPr>
          <p:cNvPr id="6146" name="Picture 2" descr="https://www.worshipoutlet.com/pagesource/images/Image/175_SermonSeries.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23850" y="381000"/>
            <a:ext cx="17335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199426"/>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609" y="0"/>
            <a:ext cx="8751114" cy="1015663"/>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spc="150" dirty="0">
                <a:ln w="11430"/>
                <a:solidFill>
                  <a:srgbClr val="C00000"/>
                </a:solidFill>
                <a:effectLst>
                  <a:outerShdw blurRad="25400" algn="tl" rotWithShape="0">
                    <a:srgbClr val="000000">
                      <a:alpha val="43000"/>
                    </a:srgbClr>
                  </a:outerShdw>
                </a:effectLst>
                <a:latin typeface="Tempus Sans ITC" pitchFamily="82" charset="0"/>
              </a:rPr>
              <a:t>Prayers Can Be Hindered </a:t>
            </a:r>
            <a:endParaRPr lang="en-US" sz="6000" b="1" cap="none" spc="150" dirty="0">
              <a:ln w="11430"/>
              <a:solidFill>
                <a:srgbClr val="C00000"/>
              </a:solidFill>
              <a:effectLst>
                <a:outerShdw blurRad="25400" algn="tl" rotWithShape="0">
                  <a:srgbClr val="000000">
                    <a:alpha val="43000"/>
                  </a:srgbClr>
                </a:outerShdw>
              </a:effectLst>
              <a:latin typeface="Tempus Sans ITC" pitchFamily="82" charset="0"/>
            </a:endParaRPr>
          </a:p>
        </p:txBody>
      </p:sp>
      <p:sp>
        <p:nvSpPr>
          <p:cNvPr id="3" name="TextBox 2"/>
          <p:cNvSpPr txBox="1"/>
          <p:nvPr/>
        </p:nvSpPr>
        <p:spPr>
          <a:xfrm>
            <a:off x="685800" y="1219200"/>
            <a:ext cx="7696200" cy="2308324"/>
          </a:xfrm>
          <a:prstGeom prst="rect">
            <a:avLst/>
          </a:prstGeom>
          <a:solidFill>
            <a:schemeClr val="bg1"/>
          </a:solidFill>
          <a:ln>
            <a:solidFill>
              <a:srgbClr val="00B0F0"/>
            </a:solidFill>
          </a:ln>
        </p:spPr>
        <p:txBody>
          <a:bodyPr wrap="square" rtlCol="0">
            <a:spAutoFit/>
          </a:bodyPr>
          <a:lstStyle/>
          <a:p>
            <a:pPr algn="ctr"/>
            <a:r>
              <a:rPr lang="en-US" sz="2400" b="1" dirty="0">
                <a:latin typeface="Times New Roman" pitchFamily="18" charset="0"/>
                <a:cs typeface="Times New Roman" pitchFamily="18" charset="0"/>
              </a:rPr>
              <a:t>1 Peter 3:7</a:t>
            </a:r>
          </a:p>
          <a:p>
            <a:endParaRPr lang="en-US" sz="2000" dirty="0">
              <a:latin typeface="Times New Roman" pitchFamily="18" charset="0"/>
              <a:cs typeface="Times New Roman" pitchFamily="18" charset="0"/>
            </a:endParaRPr>
          </a:p>
          <a:p>
            <a:r>
              <a:rPr lang="en-US" sz="2400" dirty="0">
                <a:latin typeface="Times New Roman" pitchFamily="18" charset="0"/>
                <a:cs typeface="Times New Roman" pitchFamily="18" charset="0"/>
              </a:rPr>
              <a:t> Husbands, likewise, dwell with them with understanding, giving honor to the wife, as to the weaker vessel, and as being heirs together of the grace of life, that your prayers may not be hindered. </a:t>
            </a:r>
          </a:p>
        </p:txBody>
      </p:sp>
      <p:sp>
        <p:nvSpPr>
          <p:cNvPr id="4" name="Rounded Rectangle 3"/>
          <p:cNvSpPr/>
          <p:nvPr/>
        </p:nvSpPr>
        <p:spPr>
          <a:xfrm>
            <a:off x="762000" y="4038600"/>
            <a:ext cx="3429000" cy="24384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effectLst>
                  <a:outerShdw blurRad="38100" dist="38100" dir="2700000" algn="tl">
                    <a:srgbClr val="000000">
                      <a:alpha val="43137"/>
                    </a:srgbClr>
                  </a:outerShdw>
                </a:effectLst>
              </a:rPr>
              <a:t>Hinder The</a:t>
            </a:r>
          </a:p>
          <a:p>
            <a:pPr algn="ctr"/>
            <a:r>
              <a:rPr lang="en-US" sz="3200" dirty="0">
                <a:solidFill>
                  <a:schemeClr val="bg1"/>
                </a:solidFill>
                <a:effectLst>
                  <a:outerShdw blurRad="38100" dist="38100" dir="2700000" algn="tl">
                    <a:srgbClr val="000000">
                      <a:alpha val="43137"/>
                    </a:srgbClr>
                  </a:outerShdw>
                </a:effectLst>
              </a:rPr>
              <a:t>Actual Prayer</a:t>
            </a:r>
          </a:p>
        </p:txBody>
      </p:sp>
      <p:sp>
        <p:nvSpPr>
          <p:cNvPr id="5" name="Rounded Rectangle 4"/>
          <p:cNvSpPr/>
          <p:nvPr/>
        </p:nvSpPr>
        <p:spPr>
          <a:xfrm>
            <a:off x="4800600" y="4038600"/>
            <a:ext cx="3429000" cy="2438400"/>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effectLst>
                  <a:outerShdw blurRad="38100" dist="38100" dir="2700000" algn="tl">
                    <a:srgbClr val="000000">
                      <a:alpha val="43137"/>
                    </a:srgbClr>
                  </a:outerShdw>
                </a:effectLst>
              </a:rPr>
              <a:t>Hinder Prayer</a:t>
            </a:r>
          </a:p>
          <a:p>
            <a:pPr algn="ctr"/>
            <a:r>
              <a:rPr lang="en-US" sz="3200" dirty="0">
                <a:solidFill>
                  <a:schemeClr val="bg1"/>
                </a:solidFill>
                <a:effectLst>
                  <a:outerShdw blurRad="38100" dist="38100" dir="2700000" algn="tl">
                    <a:srgbClr val="000000">
                      <a:alpha val="43137"/>
                    </a:srgbClr>
                  </a:outerShdw>
                </a:effectLst>
              </a:rPr>
              <a:t>From Being</a:t>
            </a:r>
          </a:p>
          <a:p>
            <a:pPr algn="ctr"/>
            <a:r>
              <a:rPr lang="en-US" sz="3200" dirty="0">
                <a:solidFill>
                  <a:schemeClr val="bg1"/>
                </a:solidFill>
                <a:effectLst>
                  <a:outerShdw blurRad="38100" dist="38100" dir="2700000" algn="tl">
                    <a:srgbClr val="000000">
                      <a:alpha val="43137"/>
                    </a:srgbClr>
                  </a:outerShdw>
                </a:effectLst>
              </a:rPr>
              <a:t>Heard</a:t>
            </a:r>
          </a:p>
        </p:txBody>
      </p:sp>
    </p:spTree>
    <p:extLst>
      <p:ext uri="{BB962C8B-B14F-4D97-AF65-F5344CB8AC3E}">
        <p14:creationId xmlns:p14="http://schemas.microsoft.com/office/powerpoint/2010/main" val="3243219570"/>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3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6386" y="0"/>
            <a:ext cx="7489551" cy="1938992"/>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6000" b="1" spc="150" dirty="0">
                <a:ln w="11430"/>
                <a:solidFill>
                  <a:srgbClr val="F8F8F8"/>
                </a:solidFill>
                <a:effectLst>
                  <a:outerShdw blurRad="25400" algn="tl" rotWithShape="0">
                    <a:srgbClr val="000000">
                      <a:alpha val="43000"/>
                    </a:srgbClr>
                  </a:outerShdw>
                </a:effectLst>
                <a:latin typeface="Tempus Sans ITC" pitchFamily="82" charset="0"/>
              </a:rPr>
              <a:t>Satan Hinders Prayers</a:t>
            </a:r>
          </a:p>
          <a:p>
            <a:pPr algn="ctr"/>
            <a:r>
              <a:rPr lang="en-US" sz="6000" b="1" cap="none" spc="150" dirty="0">
                <a:ln w="11430"/>
                <a:solidFill>
                  <a:srgbClr val="F8F8F8"/>
                </a:solidFill>
                <a:effectLst>
                  <a:outerShdw blurRad="25400" algn="tl" rotWithShape="0">
                    <a:srgbClr val="000000">
                      <a:alpha val="43000"/>
                    </a:srgbClr>
                  </a:outerShdw>
                </a:effectLst>
                <a:latin typeface="Tempus Sans ITC" pitchFamily="82" charset="0"/>
              </a:rPr>
              <a:t>Of God’s People</a:t>
            </a:r>
          </a:p>
        </p:txBody>
      </p:sp>
      <p:sp>
        <p:nvSpPr>
          <p:cNvPr id="6" name="Bevel 5"/>
          <p:cNvSpPr/>
          <p:nvPr/>
        </p:nvSpPr>
        <p:spPr>
          <a:xfrm>
            <a:off x="533400" y="1905000"/>
            <a:ext cx="8153400" cy="685800"/>
          </a:xfrm>
          <a:prstGeom prst="bevel">
            <a:avLst/>
          </a:prstGeom>
          <a:solidFill>
            <a:srgbClr val="00B0F0">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mj-lt"/>
              <a:buAutoNum type="romanUcPeriod"/>
            </a:pPr>
            <a:r>
              <a:rPr lang="en-US" sz="2800" b="1" dirty="0">
                <a:solidFill>
                  <a:schemeClr val="bg1"/>
                </a:solidFill>
                <a:effectLst>
                  <a:outerShdw blurRad="38100" dist="38100" dir="2700000" algn="tl">
                    <a:srgbClr val="000000">
                      <a:alpha val="43137"/>
                    </a:srgbClr>
                  </a:outerShdw>
                </a:effectLst>
                <a:latin typeface="Arial Narrow" pitchFamily="34" charset="0"/>
              </a:rPr>
              <a:t> Unforgiving Spirit</a:t>
            </a:r>
          </a:p>
        </p:txBody>
      </p:sp>
    </p:spTree>
    <p:extLst>
      <p:ext uri="{BB962C8B-B14F-4D97-AF65-F5344CB8AC3E}">
        <p14:creationId xmlns:p14="http://schemas.microsoft.com/office/powerpoint/2010/main" val="3154497181"/>
      </p:ext>
    </p:extLst>
  </p:cSld>
  <p:clrMapOvr>
    <a:masterClrMapping/>
  </p:clrMapOvr>
  <mc:AlternateContent xmlns:mc="http://schemas.openxmlformats.org/markup-compatibility/2006" xmlns:p14="http://schemas.microsoft.com/office/powerpoint/2010/main">
    <mc:Choice Requires="p14">
      <p:transition spd="slow" p14:dur="1500">
        <p:wipe dir="r"/>
      </p:transition>
    </mc:Choice>
    <mc:Fallback xmlns="">
      <p:transition spd="slow">
        <p:wipe dir="r"/>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err="1" smtClean="0">
            <a:solidFill>
              <a:schemeClr val="bg1"/>
            </a:solidFill>
          </a:defRPr>
        </a:defPPr>
      </a:lstStyle>
    </a:txDef>
  </a:objectDefaults>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6998</TotalTime>
  <Words>1220</Words>
  <Application>Microsoft Office PowerPoint</Application>
  <PresentationFormat>On-screen Show (4:3)</PresentationFormat>
  <Paragraphs>216</Paragraphs>
  <Slides>30</Slides>
  <Notes>0</Notes>
  <HiddenSlides>0</HiddenSlides>
  <MMClips>0</MMClips>
  <ScaleCrop>false</ScaleCrop>
  <HeadingPairs>
    <vt:vector size="6" baseType="variant">
      <vt:variant>
        <vt:lpstr>Fonts Used</vt:lpstr>
      </vt:variant>
      <vt:variant>
        <vt:i4>7</vt:i4>
      </vt:variant>
      <vt:variant>
        <vt:lpstr>Theme</vt:lpstr>
      </vt:variant>
      <vt:variant>
        <vt:i4>12</vt:i4>
      </vt:variant>
      <vt:variant>
        <vt:lpstr>Slide Titles</vt:lpstr>
      </vt:variant>
      <vt:variant>
        <vt:i4>30</vt:i4>
      </vt:variant>
    </vt:vector>
  </HeadingPairs>
  <TitlesOfParts>
    <vt:vector size="49" baseType="lpstr">
      <vt:lpstr>Times New Roman</vt:lpstr>
      <vt:lpstr>Calibri</vt:lpstr>
      <vt:lpstr>Batang</vt:lpstr>
      <vt:lpstr>Courier New</vt:lpstr>
      <vt:lpstr>Arial Narrow</vt:lpstr>
      <vt:lpstr>Arial</vt:lpstr>
      <vt:lpstr>Tempus Sans ITC</vt:lpstr>
      <vt:lpstr>1_Office Theme</vt:lpstr>
      <vt:lpstr>2_Office Theme</vt:lpstr>
      <vt:lpstr>3_Office Theme</vt:lpstr>
      <vt:lpstr>4_Office Theme</vt:lpstr>
      <vt:lpstr>5_Office Theme</vt:lpstr>
      <vt:lpstr>7_Office Theme</vt:lpstr>
      <vt:lpstr>10_Office Theme</vt:lpstr>
      <vt:lpstr>11_Office Theme</vt:lpstr>
      <vt:lpstr>15_Office Theme</vt:lpstr>
      <vt:lpstr>16_Office Theme</vt:lpstr>
      <vt:lpstr>17_Office Theme</vt:lpstr>
      <vt:lpstr>18_Office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DonnieV</dc:creator>
  <cp:lastModifiedBy>Wade, Murray</cp:lastModifiedBy>
  <cp:revision>135</cp:revision>
  <dcterms:created xsi:type="dcterms:W3CDTF">2012-10-26T02:37:48Z</dcterms:created>
  <dcterms:modified xsi:type="dcterms:W3CDTF">2018-03-26T12:31:59Z</dcterms:modified>
</cp:coreProperties>
</file>