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p:restoredTop sz="94643"/>
  </p:normalViewPr>
  <p:slideViewPr>
    <p:cSldViewPr snapToGrid="0" snapToObjects="1">
      <p:cViewPr varScale="1">
        <p:scale>
          <a:sx n="84" d="100"/>
          <a:sy n="84" d="100"/>
        </p:scale>
        <p:origin x="2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02829286"/>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812800" y="0"/>
            <a:ext cx="15232066" cy="10160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270000" y="1638300"/>
            <a:ext cx="10464800" cy="3302000"/>
          </a:xfrm>
          <a:prstGeom prst="rect">
            <a:avLst/>
          </a:prstGeom>
        </p:spPr>
        <p:txBody>
          <a:bodyPr anchor="b"/>
          <a:lstStyle>
            <a:lvl1pPr>
              <a:defRPr>
                <a:latin typeface="+mn-lt"/>
                <a:ea typeface="+mn-ea"/>
                <a:cs typeface="+mn-cs"/>
                <a:sym typeface="Helvetica Neue Medium"/>
              </a:defRPr>
            </a:lvl1pPr>
          </a:lstStyle>
          <a:p>
            <a:r>
              <a:t>Title Text</a:t>
            </a:r>
          </a:p>
        </p:txBody>
      </p:sp>
      <p:sp>
        <p:nvSpPr>
          <p:cNvPr id="118"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atin typeface="Helvetica Neue"/>
                <a:ea typeface="Helvetica Neue"/>
                <a:cs typeface="Helvetica Neue"/>
                <a:sym typeface="Helvetica Neue"/>
              </a:defRPr>
            </a:lvl1pPr>
            <a:lvl2pPr marL="0" indent="0" algn="ctr">
              <a:spcBef>
                <a:spcPts val="0"/>
              </a:spcBef>
              <a:buSzTx/>
              <a:buNone/>
              <a:defRPr sz="3700">
                <a:latin typeface="Helvetica Neue"/>
                <a:ea typeface="Helvetica Neue"/>
                <a:cs typeface="Helvetica Neue"/>
                <a:sym typeface="Helvetica Neue"/>
              </a:defRPr>
            </a:lvl2pPr>
            <a:lvl3pPr marL="0" indent="0" algn="ctr">
              <a:spcBef>
                <a:spcPts val="0"/>
              </a:spcBef>
              <a:buSzTx/>
              <a:buNone/>
              <a:defRPr sz="3700">
                <a:latin typeface="Helvetica Neue"/>
                <a:ea typeface="Helvetica Neue"/>
                <a:cs typeface="Helvetica Neue"/>
                <a:sym typeface="Helvetica Neue"/>
              </a:defRPr>
            </a:lvl3pPr>
            <a:lvl4pPr marL="0" indent="0" algn="ctr">
              <a:spcBef>
                <a:spcPts val="0"/>
              </a:spcBef>
              <a:buSzTx/>
              <a:buNone/>
              <a:defRPr sz="3700">
                <a:latin typeface="Helvetica Neue"/>
                <a:ea typeface="Helvetica Neue"/>
                <a:cs typeface="Helvetica Neue"/>
                <a:sym typeface="Helvetica Neue"/>
              </a:defRPr>
            </a:lvl4pPr>
            <a:lvl5pPr marL="0" indent="0" algn="ctr">
              <a:spcBef>
                <a:spcPts val="0"/>
              </a:spcBef>
              <a:buSzTx/>
              <a:buNone/>
              <a:defRPr sz="37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6328884" y="9296400"/>
            <a:ext cx="340259" cy="324306"/>
          </a:xfrm>
          <a:prstGeom prst="rect">
            <a:avLst/>
          </a:prstGeom>
        </p:spPr>
        <p:txBody>
          <a:bodyPr/>
          <a:lstStyle>
            <a:lvl1pPr>
              <a:defRPr sz="16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6550" y="635000"/>
            <a:ext cx="9779000" cy="652272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717800" y="635000"/>
            <a:ext cx="12357100" cy="823806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533900" y="2603500"/>
            <a:ext cx="942975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6947"/>
            <a:ext cx="6057901" cy="4040705"/>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6747"/>
            <a:ext cx="5867400" cy="3911601"/>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76100" cy="7984067"/>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j-lt"/>
          <a:ea typeface="+mj-ea"/>
          <a:cs typeface="+mj-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j-lt"/>
          <a:ea typeface="+mj-ea"/>
          <a:cs typeface="+mj-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j-lt"/>
          <a:ea typeface="+mj-ea"/>
          <a:cs typeface="+mj-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j-lt"/>
          <a:ea typeface="+mj-ea"/>
          <a:cs typeface="+mj-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j-lt"/>
          <a:ea typeface="+mj-ea"/>
          <a:cs typeface="+mj-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j-lt"/>
          <a:ea typeface="+mj-ea"/>
          <a:cs typeface="+mj-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j-lt"/>
          <a:ea typeface="+mj-ea"/>
          <a:cs typeface="+mj-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j-lt"/>
          <a:ea typeface="+mj-ea"/>
          <a:cs typeface="+mj-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j-lt"/>
          <a:ea typeface="+mj-ea"/>
          <a:cs typeface="+mj-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solidFill>
            <a:srgbClr val="000000"/>
          </a:solidFill>
          <a:uFillTx/>
          <a:latin typeface="+mj-lt"/>
          <a:ea typeface="+mj-ea"/>
          <a:cs typeface="+mj-cs"/>
          <a:sym typeface="Helvetica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tif"/><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6.jpeg"/><Relationship Id="rId6"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7.tif"/><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8" name="Cogs.png" descr="Cogs.png"/>
          <p:cNvPicPr>
            <a:picLocks noChangeAspect="1"/>
          </p:cNvPicPr>
          <p:nvPr/>
        </p:nvPicPr>
        <p:blipFill>
          <a:blip r:embed="rId2">
            <a:extLst/>
          </a:blip>
          <a:stretch>
            <a:fillRect/>
          </a:stretch>
        </p:blipFill>
        <p:spPr>
          <a:xfrm>
            <a:off x="11766260" y="8715182"/>
            <a:ext cx="552740" cy="498669"/>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Cloud Pointing Down.png" descr="Cloud Pointing Down.png"/>
          <p:cNvPicPr>
            <a:picLocks noChangeAspect="1"/>
          </p:cNvPicPr>
          <p:nvPr/>
        </p:nvPicPr>
        <p:blipFill>
          <a:blip r:embed="rId2">
            <a:extLst/>
          </a:blip>
          <a:stretch>
            <a:fillRect/>
          </a:stretch>
        </p:blipFill>
        <p:spPr>
          <a:xfrm>
            <a:off x="293774" y="-317500"/>
            <a:ext cx="5010275" cy="5010275"/>
          </a:xfrm>
          <a:prstGeom prst="rect">
            <a:avLst/>
          </a:prstGeom>
          <a:ln w="12700">
            <a:miter lim="400000"/>
          </a:ln>
        </p:spPr>
      </p:pic>
      <p:grpSp>
        <p:nvGrpSpPr>
          <p:cNvPr id="189" name="Father’s…"/>
          <p:cNvGrpSpPr/>
          <p:nvPr/>
        </p:nvGrpSpPr>
        <p:grpSpPr>
          <a:xfrm>
            <a:off x="1703387" y="1279587"/>
            <a:ext cx="2546649" cy="1689101"/>
            <a:chOff x="0" y="0"/>
            <a:chExt cx="2546647" cy="1689100"/>
          </a:xfrm>
        </p:grpSpPr>
        <p:sp>
          <p:nvSpPr>
            <p:cNvPr id="188" name="Father’s…"/>
            <p:cNvSpPr/>
            <p:nvPr/>
          </p:nvSpPr>
          <p:spPr>
            <a:xfrm>
              <a:off x="69850" y="69850"/>
              <a:ext cx="2406948" cy="1549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latin typeface="Arial Black"/>
                  <a:ea typeface="Arial Black"/>
                  <a:cs typeface="Arial Black"/>
                  <a:sym typeface="Arial Black"/>
                </a:defRPr>
              </a:pPr>
              <a:r>
                <a:t>Father’s</a:t>
              </a:r>
            </a:p>
            <a:p>
              <a:pPr>
                <a:defRPr>
                  <a:latin typeface="Arial Black"/>
                  <a:ea typeface="Arial Black"/>
                  <a:cs typeface="Arial Black"/>
                  <a:sym typeface="Arial Black"/>
                </a:defRPr>
              </a:pPr>
              <a:r>
                <a:t>Will</a:t>
              </a:r>
            </a:p>
          </p:txBody>
        </p:sp>
        <p:pic>
          <p:nvPicPr>
            <p:cNvPr id="187" name="Father’s… Father’s&#10;Will" descr="Father’s… Father’sWill"/>
            <p:cNvPicPr>
              <a:picLocks/>
            </p:cNvPicPr>
            <p:nvPr/>
          </p:nvPicPr>
          <p:blipFill>
            <a:blip r:embed="rId3">
              <a:extLst/>
            </a:blip>
            <a:stretch>
              <a:fillRect/>
            </a:stretch>
          </p:blipFill>
          <p:spPr>
            <a:xfrm>
              <a:off x="0" y="0"/>
              <a:ext cx="2546648" cy="1689100"/>
            </a:xfrm>
            <a:prstGeom prst="rect">
              <a:avLst/>
            </a:prstGeom>
            <a:effectLst/>
          </p:spPr>
        </p:pic>
      </p:grpSp>
      <p:sp>
        <p:nvSpPr>
          <p:cNvPr id="190" name="Son"/>
          <p:cNvSpPr/>
          <p:nvPr/>
        </p:nvSpPr>
        <p:spPr>
          <a:xfrm>
            <a:off x="2115046" y="4114800"/>
            <a:ext cx="1367731"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Son</a:t>
            </a:r>
          </a:p>
        </p:txBody>
      </p:sp>
      <p:sp>
        <p:nvSpPr>
          <p:cNvPr id="191" name="Holy Spirit"/>
          <p:cNvSpPr/>
          <p:nvPr/>
        </p:nvSpPr>
        <p:spPr>
          <a:xfrm>
            <a:off x="993030" y="5380566"/>
            <a:ext cx="361176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Holy Spirit</a:t>
            </a:r>
          </a:p>
        </p:txBody>
      </p:sp>
      <p:sp>
        <p:nvSpPr>
          <p:cNvPr id="192" name="Apostle"/>
          <p:cNvSpPr/>
          <p:nvPr/>
        </p:nvSpPr>
        <p:spPr>
          <a:xfrm>
            <a:off x="1466601" y="6646333"/>
            <a:ext cx="266462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Apostle</a:t>
            </a:r>
          </a:p>
        </p:txBody>
      </p:sp>
      <p:sp>
        <p:nvSpPr>
          <p:cNvPr id="193" name="Men"/>
          <p:cNvSpPr/>
          <p:nvPr/>
        </p:nvSpPr>
        <p:spPr>
          <a:xfrm>
            <a:off x="2047478" y="7912100"/>
            <a:ext cx="1502867"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Men</a:t>
            </a:r>
          </a:p>
        </p:txBody>
      </p:sp>
      <p:sp>
        <p:nvSpPr>
          <p:cNvPr id="194" name="Arrow"/>
          <p:cNvSpPr/>
          <p:nvPr/>
        </p:nvSpPr>
        <p:spPr>
          <a:xfrm rot="5439789">
            <a:off x="2445458" y="4856991"/>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95" name="Arrow"/>
          <p:cNvSpPr/>
          <p:nvPr/>
        </p:nvSpPr>
        <p:spPr>
          <a:xfrm rot="5439789">
            <a:off x="2445458" y="6122757"/>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96" name="Arrow"/>
          <p:cNvSpPr/>
          <p:nvPr/>
        </p:nvSpPr>
        <p:spPr>
          <a:xfrm rot="5439789">
            <a:off x="2445458" y="7388524"/>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97" name="“I can do nothing on My own initiative. As I hear, I judge; and My judgment is just, because I do not seek My own will, but the will of Him who sent Me.…"/>
          <p:cNvSpPr/>
          <p:nvPr/>
        </p:nvSpPr>
        <p:spPr>
          <a:xfrm>
            <a:off x="3548985" y="836087"/>
            <a:ext cx="9222135" cy="8569723"/>
          </a:xfrm>
          <a:custGeom>
            <a:avLst/>
            <a:gdLst/>
            <a:ahLst/>
            <a:cxnLst>
              <a:cxn ang="0">
                <a:pos x="wd2" y="hd2"/>
              </a:cxn>
              <a:cxn ang="5400000">
                <a:pos x="wd2" y="hd2"/>
              </a:cxn>
              <a:cxn ang="10800000">
                <a:pos x="wd2" y="hd2"/>
              </a:cxn>
              <a:cxn ang="16200000">
                <a:pos x="wd2" y="hd2"/>
              </a:cxn>
            </a:cxnLst>
            <a:rect l="0" t="0" r="r" b="b"/>
            <a:pathLst>
              <a:path w="21600" h="21600" extrusionOk="0">
                <a:moveTo>
                  <a:pt x="5222" y="0"/>
                </a:moveTo>
                <a:cubicBezTo>
                  <a:pt x="5138" y="0"/>
                  <a:pt x="5070" y="72"/>
                  <a:pt x="5070" y="160"/>
                </a:cubicBezTo>
                <a:lnTo>
                  <a:pt x="5070" y="9456"/>
                </a:lnTo>
                <a:lnTo>
                  <a:pt x="0" y="9776"/>
                </a:lnTo>
                <a:lnTo>
                  <a:pt x="5070" y="10096"/>
                </a:lnTo>
                <a:lnTo>
                  <a:pt x="5070" y="21440"/>
                </a:lnTo>
                <a:cubicBezTo>
                  <a:pt x="5070" y="21528"/>
                  <a:pt x="5138" y="21600"/>
                  <a:pt x="5222" y="21600"/>
                </a:cubicBezTo>
                <a:lnTo>
                  <a:pt x="21448" y="21600"/>
                </a:lnTo>
                <a:cubicBezTo>
                  <a:pt x="21532" y="21600"/>
                  <a:pt x="21600" y="21528"/>
                  <a:pt x="21600" y="21440"/>
                </a:cubicBezTo>
                <a:lnTo>
                  <a:pt x="21600" y="160"/>
                </a:lnTo>
                <a:cubicBezTo>
                  <a:pt x="21600" y="72"/>
                  <a:pt x="21532" y="0"/>
                  <a:pt x="21448" y="0"/>
                </a:cubicBezTo>
                <a:lnTo>
                  <a:pt x="5222" y="0"/>
                </a:lnTo>
                <a:close/>
              </a:path>
            </a:pathLst>
          </a:custGeom>
          <a:solidFill>
            <a:srgbClr val="EFFB00"/>
          </a:solidFill>
          <a:ln w="139700" cap="rnd">
            <a:solidFill>
              <a:srgbClr val="0000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defRPr sz="2600">
                <a:latin typeface="Arial Black"/>
                <a:ea typeface="Arial Black"/>
                <a:cs typeface="Arial Black"/>
                <a:sym typeface="Arial Black"/>
              </a:defRPr>
            </a:pPr>
            <a:endParaRPr lang="en-US" dirty="0"/>
          </a:p>
        </p:txBody>
      </p:sp>
      <p:sp>
        <p:nvSpPr>
          <p:cNvPr id="198" name="Heb. 1:1-3 God Spoke…"/>
          <p:cNvSpPr/>
          <p:nvPr/>
        </p:nvSpPr>
        <p:spPr>
          <a:xfrm>
            <a:off x="6245200" y="31750"/>
            <a:ext cx="5911900"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rial Black"/>
                <a:ea typeface="Arial Black"/>
                <a:cs typeface="Arial Black"/>
                <a:sym typeface="Arial Black"/>
              </a:defRPr>
            </a:lvl1pPr>
          </a:lstStyle>
          <a:p>
            <a:r>
              <a:t>Heb. 1:1-3 God Spoke…</a:t>
            </a:r>
          </a:p>
        </p:txBody>
      </p:sp>
      <p:sp>
        <p:nvSpPr>
          <p:cNvPr id="199" name="Hebrews…"/>
          <p:cNvSpPr/>
          <p:nvPr/>
        </p:nvSpPr>
        <p:spPr>
          <a:xfrm>
            <a:off x="4075772" y="2810289"/>
            <a:ext cx="2093293" cy="1257301"/>
          </a:xfrm>
          <a:prstGeom prst="rect">
            <a:avLst/>
          </a:prstGeom>
          <a:solidFill>
            <a:srgbClr val="FBFFFE"/>
          </a:solidFill>
          <a:ln w="139700" cap="rnd">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effectLst>
                  <a:outerShdw blurRad="127000" dist="76200" dir="2700000" rotWithShape="0">
                    <a:srgbClr val="000000">
                      <a:alpha val="75000"/>
                    </a:srgbClr>
                  </a:outerShdw>
                </a:effectLst>
                <a:latin typeface="Arial Black"/>
                <a:ea typeface="Arial Black"/>
                <a:cs typeface="Arial Black"/>
                <a:sym typeface="Arial Black"/>
              </a:defRPr>
            </a:pPr>
            <a:r>
              <a:t>Hebrews</a:t>
            </a:r>
          </a:p>
          <a:p>
            <a:pPr>
              <a:defRPr sz="2800">
                <a:effectLst>
                  <a:outerShdw blurRad="127000" dist="76200" dir="2700000" rotWithShape="0">
                    <a:srgbClr val="000000">
                      <a:alpha val="75000"/>
                    </a:srgbClr>
                  </a:outerShdw>
                </a:effectLst>
                <a:latin typeface="Arial Black"/>
                <a:ea typeface="Arial Black"/>
                <a:cs typeface="Arial Black"/>
                <a:sym typeface="Arial Black"/>
              </a:defRPr>
            </a:pPr>
            <a:r>
              <a:t>10:7, 9</a:t>
            </a:r>
          </a:p>
        </p:txBody>
      </p:sp>
      <p:pic>
        <p:nvPicPr>
          <p:cNvPr id="200" name="Image" descr="Image"/>
          <p:cNvPicPr>
            <a:picLocks noChangeAspect="1"/>
          </p:cNvPicPr>
          <p:nvPr/>
        </p:nvPicPr>
        <p:blipFill>
          <a:blip r:embed="rId5">
            <a:extLst/>
          </a:blip>
          <a:stretch>
            <a:fillRect/>
          </a:stretch>
        </p:blipFill>
        <p:spPr>
          <a:xfrm>
            <a:off x="846666" y="4137440"/>
            <a:ext cx="6302768" cy="4457088"/>
          </a:xfrm>
          <a:prstGeom prst="rect">
            <a:avLst/>
          </a:prstGeom>
          <a:ln w="12700">
            <a:miter lim="400000"/>
          </a:ln>
        </p:spPr>
      </p:pic>
      <p:sp>
        <p:nvSpPr>
          <p:cNvPr id="2" name="TextBox 1"/>
          <p:cNvSpPr txBox="1"/>
          <p:nvPr/>
        </p:nvSpPr>
        <p:spPr>
          <a:xfrm>
            <a:off x="5873172" y="1388368"/>
            <a:ext cx="6590027" cy="74584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sz="2600">
                <a:latin typeface="Arial Black"/>
                <a:ea typeface="Arial Black"/>
                <a:cs typeface="Arial Black"/>
                <a:sym typeface="Arial Black"/>
              </a:defRPr>
            </a:pPr>
            <a:r>
              <a:rPr lang="en-US" dirty="0"/>
              <a:t>“I can do nothing on My own initiative. As I hear, I judge; and My judgment is just, because I do not seek My own will, but the will of Him who sent Me.</a:t>
            </a:r>
          </a:p>
          <a:p>
            <a:pPr>
              <a:defRPr sz="2600">
                <a:latin typeface="Arial Black"/>
                <a:ea typeface="Arial Black"/>
                <a:cs typeface="Arial Black"/>
                <a:sym typeface="Arial Black"/>
              </a:defRPr>
            </a:pPr>
            <a:r>
              <a:rPr lang="en-US" dirty="0"/>
              <a:t>John 5:30 (17-24)</a:t>
            </a:r>
          </a:p>
          <a:p>
            <a:pPr>
              <a:defRPr sz="2600">
                <a:latin typeface="Arial Black"/>
                <a:ea typeface="Arial Black"/>
                <a:cs typeface="Arial Black"/>
                <a:sym typeface="Arial Black"/>
              </a:defRPr>
            </a:pPr>
            <a:endParaRPr lang="en-US" dirty="0"/>
          </a:p>
          <a:p>
            <a:pPr>
              <a:defRPr sz="2600">
                <a:latin typeface="Arial Black"/>
                <a:ea typeface="Arial Black"/>
                <a:cs typeface="Arial Black"/>
                <a:sym typeface="Arial Black"/>
              </a:defRPr>
            </a:pPr>
            <a:r>
              <a:rPr lang="en-US" dirty="0"/>
              <a:t>(8:28) Jesus therefore said, “When you lift up the Son of Man, then you will know that I am He, and I do nothing on My own initiative, but I speak these things as the Father taught Me.</a:t>
            </a:r>
          </a:p>
          <a:p>
            <a:pPr>
              <a:defRPr sz="2600">
                <a:latin typeface="Arial Black"/>
                <a:ea typeface="Arial Black"/>
                <a:cs typeface="Arial Black"/>
                <a:sym typeface="Arial Black"/>
              </a:defRPr>
            </a:pPr>
            <a:endParaRPr lang="en-US" dirty="0"/>
          </a:p>
          <a:p>
            <a:pPr>
              <a:defRPr sz="2600">
                <a:latin typeface="Arial Black"/>
                <a:ea typeface="Arial Black"/>
                <a:cs typeface="Arial Black"/>
                <a:sym typeface="Arial Black"/>
              </a:defRPr>
            </a:pPr>
            <a:r>
              <a:rPr lang="en-US" dirty="0"/>
              <a:t>12:48-50 I did not speak on My own initiative…  I speak just as the Father has told Me.</a:t>
            </a:r>
          </a:p>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0000"/>
              </a:solidFill>
              <a:effectLst/>
              <a:uFillTx/>
              <a:latin typeface="+mj-lt"/>
              <a:ea typeface="+mj-ea"/>
              <a:cs typeface="+mj-cs"/>
              <a:sym typeface="Helvetica Light"/>
            </a:endParaRP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00"/>
                                        </p:tgtEl>
                                        <p:attrNameLst>
                                          <p:attrName>style.visibility</p:attrName>
                                        </p:attrNameLst>
                                      </p:cBhvr>
                                      <p:to>
                                        <p:strVal val="visible"/>
                                      </p:to>
                                    </p:set>
                                    <p:animEffect transition="in" filter="fade">
                                      <p:cBhvr>
                                        <p:cTn id="7" dur="1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Cloud Pointing Down.png" descr="Cloud Pointing Down.png"/>
          <p:cNvPicPr>
            <a:picLocks noChangeAspect="1"/>
          </p:cNvPicPr>
          <p:nvPr/>
        </p:nvPicPr>
        <p:blipFill>
          <a:blip r:embed="rId2">
            <a:extLst/>
          </a:blip>
          <a:stretch>
            <a:fillRect/>
          </a:stretch>
        </p:blipFill>
        <p:spPr>
          <a:xfrm>
            <a:off x="293774" y="-317500"/>
            <a:ext cx="5010275" cy="5010275"/>
          </a:xfrm>
          <a:prstGeom prst="rect">
            <a:avLst/>
          </a:prstGeom>
          <a:ln w="12700">
            <a:miter lim="400000"/>
          </a:ln>
        </p:spPr>
      </p:pic>
      <p:grpSp>
        <p:nvGrpSpPr>
          <p:cNvPr id="205" name="Father’s…"/>
          <p:cNvGrpSpPr/>
          <p:nvPr/>
        </p:nvGrpSpPr>
        <p:grpSpPr>
          <a:xfrm>
            <a:off x="1703387" y="1279587"/>
            <a:ext cx="2546649" cy="1689101"/>
            <a:chOff x="0" y="0"/>
            <a:chExt cx="2546647" cy="1689100"/>
          </a:xfrm>
        </p:grpSpPr>
        <p:sp>
          <p:nvSpPr>
            <p:cNvPr id="204" name="Father’s…"/>
            <p:cNvSpPr/>
            <p:nvPr/>
          </p:nvSpPr>
          <p:spPr>
            <a:xfrm>
              <a:off x="69850" y="69850"/>
              <a:ext cx="2406948" cy="1549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latin typeface="Arial Black"/>
                  <a:ea typeface="Arial Black"/>
                  <a:cs typeface="Arial Black"/>
                  <a:sym typeface="Arial Black"/>
                </a:defRPr>
              </a:pPr>
              <a:r>
                <a:t>Father’s</a:t>
              </a:r>
            </a:p>
            <a:p>
              <a:pPr>
                <a:defRPr>
                  <a:latin typeface="Arial Black"/>
                  <a:ea typeface="Arial Black"/>
                  <a:cs typeface="Arial Black"/>
                  <a:sym typeface="Arial Black"/>
                </a:defRPr>
              </a:pPr>
              <a:r>
                <a:t>Will</a:t>
              </a:r>
            </a:p>
          </p:txBody>
        </p:sp>
        <p:pic>
          <p:nvPicPr>
            <p:cNvPr id="203" name="Father’s… Father’s&#10;Will" descr="Father’s… Father’sWill"/>
            <p:cNvPicPr>
              <a:picLocks/>
            </p:cNvPicPr>
            <p:nvPr/>
          </p:nvPicPr>
          <p:blipFill>
            <a:blip r:embed="rId3">
              <a:extLst/>
            </a:blip>
            <a:stretch>
              <a:fillRect/>
            </a:stretch>
          </p:blipFill>
          <p:spPr>
            <a:xfrm>
              <a:off x="0" y="0"/>
              <a:ext cx="2546648" cy="1689100"/>
            </a:xfrm>
            <a:prstGeom prst="rect">
              <a:avLst/>
            </a:prstGeom>
            <a:effectLst/>
          </p:spPr>
        </p:pic>
      </p:grpSp>
      <p:sp>
        <p:nvSpPr>
          <p:cNvPr id="206" name="Son"/>
          <p:cNvSpPr/>
          <p:nvPr/>
        </p:nvSpPr>
        <p:spPr>
          <a:xfrm>
            <a:off x="2115046" y="4114800"/>
            <a:ext cx="1367731"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Son</a:t>
            </a:r>
          </a:p>
        </p:txBody>
      </p:sp>
      <p:sp>
        <p:nvSpPr>
          <p:cNvPr id="207" name="Holy Spirit"/>
          <p:cNvSpPr/>
          <p:nvPr/>
        </p:nvSpPr>
        <p:spPr>
          <a:xfrm>
            <a:off x="993030" y="5380566"/>
            <a:ext cx="361176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Holy Spirit</a:t>
            </a:r>
          </a:p>
        </p:txBody>
      </p:sp>
      <p:sp>
        <p:nvSpPr>
          <p:cNvPr id="208" name="Apostle"/>
          <p:cNvSpPr/>
          <p:nvPr/>
        </p:nvSpPr>
        <p:spPr>
          <a:xfrm>
            <a:off x="1466601" y="6646333"/>
            <a:ext cx="266462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Apostle</a:t>
            </a:r>
          </a:p>
        </p:txBody>
      </p:sp>
      <p:sp>
        <p:nvSpPr>
          <p:cNvPr id="209" name="Men"/>
          <p:cNvSpPr/>
          <p:nvPr/>
        </p:nvSpPr>
        <p:spPr>
          <a:xfrm>
            <a:off x="2047478" y="7912100"/>
            <a:ext cx="1502867"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Men</a:t>
            </a:r>
          </a:p>
        </p:txBody>
      </p:sp>
      <p:sp>
        <p:nvSpPr>
          <p:cNvPr id="210" name="Arrow"/>
          <p:cNvSpPr/>
          <p:nvPr/>
        </p:nvSpPr>
        <p:spPr>
          <a:xfrm rot="5439789">
            <a:off x="2445458" y="4856991"/>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11" name="Arrow"/>
          <p:cNvSpPr/>
          <p:nvPr/>
        </p:nvSpPr>
        <p:spPr>
          <a:xfrm rot="5439789">
            <a:off x="2445458" y="6122757"/>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12" name="Arrow"/>
          <p:cNvSpPr/>
          <p:nvPr/>
        </p:nvSpPr>
        <p:spPr>
          <a:xfrm rot="5439789">
            <a:off x="2445458" y="7388524"/>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13" name="(16) So Jesus answered them and said, “My teaching is not Mine, but His who sent Me.…"/>
          <p:cNvSpPr/>
          <p:nvPr/>
        </p:nvSpPr>
        <p:spPr>
          <a:xfrm>
            <a:off x="3524894" y="251155"/>
            <a:ext cx="9187658" cy="6265070"/>
          </a:xfrm>
          <a:custGeom>
            <a:avLst/>
            <a:gdLst/>
            <a:ahLst/>
            <a:cxnLst>
              <a:cxn ang="0">
                <a:pos x="wd2" y="hd2"/>
              </a:cxn>
              <a:cxn ang="5400000">
                <a:pos x="wd2" y="hd2"/>
              </a:cxn>
              <a:cxn ang="10800000">
                <a:pos x="wd2" y="hd2"/>
              </a:cxn>
              <a:cxn ang="16200000">
                <a:pos x="wd2" y="hd2"/>
              </a:cxn>
            </a:cxnLst>
            <a:rect l="0" t="0" r="r" b="b"/>
            <a:pathLst>
              <a:path w="21600" h="21600" extrusionOk="0">
                <a:moveTo>
                  <a:pt x="4090" y="0"/>
                </a:moveTo>
                <a:cubicBezTo>
                  <a:pt x="4007" y="0"/>
                  <a:pt x="3940" y="98"/>
                  <a:pt x="3940" y="219"/>
                </a:cubicBezTo>
                <a:lnTo>
                  <a:pt x="3940" y="14897"/>
                </a:lnTo>
                <a:lnTo>
                  <a:pt x="0" y="15335"/>
                </a:lnTo>
                <a:lnTo>
                  <a:pt x="3940" y="15772"/>
                </a:lnTo>
                <a:lnTo>
                  <a:pt x="3940" y="21381"/>
                </a:lnTo>
                <a:cubicBezTo>
                  <a:pt x="3940" y="21502"/>
                  <a:pt x="4007" y="21600"/>
                  <a:pt x="4090" y="21600"/>
                </a:cubicBezTo>
                <a:lnTo>
                  <a:pt x="21451" y="21600"/>
                </a:lnTo>
                <a:cubicBezTo>
                  <a:pt x="21533" y="21600"/>
                  <a:pt x="21600" y="21502"/>
                  <a:pt x="21600" y="21381"/>
                </a:cubicBezTo>
                <a:lnTo>
                  <a:pt x="21600" y="219"/>
                </a:lnTo>
                <a:cubicBezTo>
                  <a:pt x="21600" y="98"/>
                  <a:pt x="21533" y="0"/>
                  <a:pt x="21451" y="0"/>
                </a:cubicBezTo>
                <a:lnTo>
                  <a:pt x="4090" y="0"/>
                </a:lnTo>
                <a:close/>
              </a:path>
            </a:pathLst>
          </a:custGeom>
          <a:solidFill>
            <a:srgbClr val="EFFB00"/>
          </a:solidFill>
          <a:ln w="139700" cap="rnd">
            <a:solidFill>
              <a:srgbClr val="0000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endParaRPr dirty="0"/>
          </a:p>
        </p:txBody>
      </p:sp>
      <p:sp>
        <p:nvSpPr>
          <p:cNvPr id="214" name="1 Pet. 4:11…"/>
          <p:cNvSpPr txBox="1"/>
          <p:nvPr/>
        </p:nvSpPr>
        <p:spPr>
          <a:xfrm>
            <a:off x="4727765" y="6739466"/>
            <a:ext cx="8024241"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200">
                <a:latin typeface="Arial Black"/>
                <a:ea typeface="Arial Black"/>
                <a:cs typeface="Arial Black"/>
                <a:sym typeface="Arial Black"/>
              </a:defRPr>
            </a:pPr>
            <a:r>
              <a:t>1 Pet. 4:11</a:t>
            </a:r>
          </a:p>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latin typeface="Arial Black"/>
                <a:ea typeface="Arial Black"/>
                <a:cs typeface="Arial Black"/>
                <a:sym typeface="Arial Black"/>
              </a:defRPr>
            </a:pPr>
            <a:r>
              <a:t>Whoever speaks, is to do so as one who is speaking the utterances of God; whoever serves is to do so as one who is serving by the strength which God supplies; </a:t>
            </a:r>
            <a:r>
              <a:rPr u="sng"/>
              <a:t>so that in all things God may be glorified through Jesus Christ, to whom belongs the glory and dominion forever and ever.</a:t>
            </a:r>
            <a:r>
              <a:t> Amen</a:t>
            </a:r>
          </a:p>
        </p:txBody>
      </p:sp>
      <p:sp>
        <p:nvSpPr>
          <p:cNvPr id="2" name="TextBox 1"/>
          <p:cNvSpPr txBox="1"/>
          <p:nvPr/>
        </p:nvSpPr>
        <p:spPr>
          <a:xfrm>
            <a:off x="5455920" y="664614"/>
            <a:ext cx="7010400" cy="5519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r>
              <a:rPr lang="en-US" dirty="0"/>
              <a:t>(16) So Jesus answered them and said, “My teaching is not Mine, but His who sent Me.</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endParaRPr lang="en-US"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r>
              <a:rPr lang="en-US" dirty="0"/>
              <a:t>(17) “If anyone is willing to do His will, he will know of the teaching, whether it is of God or whether I speak from Myself.</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endParaRPr lang="en-US" dirty="0"/>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r>
              <a:rPr lang="en-US" dirty="0"/>
              <a:t>(18) “</a:t>
            </a:r>
            <a:r>
              <a:rPr lang="en-US" u="sng" dirty="0"/>
              <a:t>He who speaks from himself seeks his own glory</a:t>
            </a:r>
            <a:r>
              <a:rPr lang="en-US" dirty="0"/>
              <a:t>; but He who is seeking the glory of the One who sent Him, He is true, and there is no unrighteousness in Him.</a:t>
            </a:r>
          </a:p>
          <a:p>
            <a:pPr>
              <a:defRPr sz="2700">
                <a:latin typeface="Arial Black"/>
                <a:ea typeface="Arial Black"/>
                <a:cs typeface="Arial Black"/>
                <a:sym typeface="Arial Black"/>
              </a:defRPr>
            </a:pPr>
            <a:r>
              <a:rPr lang="en-US" sz="4000" dirty="0"/>
              <a:t>John </a:t>
            </a:r>
            <a:r>
              <a:rPr lang="en-US" sz="4000" dirty="0" smtClean="0"/>
              <a:t>7:16-18</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214"/>
                                        </p:tgtEl>
                                        <p:attrNameLst>
                                          <p:attrName>style.visibility</p:attrName>
                                        </p:attrNameLst>
                                      </p:cBhvr>
                                      <p:to>
                                        <p:strVal val="visible"/>
                                      </p:to>
                                    </p:set>
                                    <p:animEffect transition="in" filter="box(out)">
                                      <p:cBhvr>
                                        <p:cTn id="7"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Cloud Pointing Down.png" descr="Cloud Pointing Down.png"/>
          <p:cNvPicPr>
            <a:picLocks noChangeAspect="1"/>
          </p:cNvPicPr>
          <p:nvPr/>
        </p:nvPicPr>
        <p:blipFill>
          <a:blip r:embed="rId2">
            <a:extLst/>
          </a:blip>
          <a:stretch>
            <a:fillRect/>
          </a:stretch>
        </p:blipFill>
        <p:spPr>
          <a:xfrm>
            <a:off x="408074" y="-228600"/>
            <a:ext cx="5010275" cy="5010275"/>
          </a:xfrm>
          <a:prstGeom prst="rect">
            <a:avLst/>
          </a:prstGeom>
          <a:ln w="12700">
            <a:miter lim="400000"/>
          </a:ln>
        </p:spPr>
      </p:pic>
      <p:grpSp>
        <p:nvGrpSpPr>
          <p:cNvPr id="219" name="Father’s…"/>
          <p:cNvGrpSpPr/>
          <p:nvPr/>
        </p:nvGrpSpPr>
        <p:grpSpPr>
          <a:xfrm>
            <a:off x="1817687" y="1368487"/>
            <a:ext cx="2546649" cy="1689101"/>
            <a:chOff x="0" y="0"/>
            <a:chExt cx="2546647" cy="1689100"/>
          </a:xfrm>
        </p:grpSpPr>
        <p:sp>
          <p:nvSpPr>
            <p:cNvPr id="218" name="Father’s…"/>
            <p:cNvSpPr/>
            <p:nvPr/>
          </p:nvSpPr>
          <p:spPr>
            <a:xfrm>
              <a:off x="69850" y="69850"/>
              <a:ext cx="2406948" cy="1549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latin typeface="Arial Black"/>
                  <a:ea typeface="Arial Black"/>
                  <a:cs typeface="Arial Black"/>
                  <a:sym typeface="Arial Black"/>
                </a:defRPr>
              </a:pPr>
              <a:r>
                <a:t>Father’s</a:t>
              </a:r>
            </a:p>
            <a:p>
              <a:pPr>
                <a:defRPr>
                  <a:latin typeface="Arial Black"/>
                  <a:ea typeface="Arial Black"/>
                  <a:cs typeface="Arial Black"/>
                  <a:sym typeface="Arial Black"/>
                </a:defRPr>
              </a:pPr>
              <a:r>
                <a:t>Will</a:t>
              </a:r>
            </a:p>
          </p:txBody>
        </p:sp>
        <p:pic>
          <p:nvPicPr>
            <p:cNvPr id="217" name="Father’s… Father’s&#10;Will" descr="Father’s… Father’sWill"/>
            <p:cNvPicPr>
              <a:picLocks/>
            </p:cNvPicPr>
            <p:nvPr/>
          </p:nvPicPr>
          <p:blipFill>
            <a:blip r:embed="rId3">
              <a:extLst/>
            </a:blip>
            <a:stretch>
              <a:fillRect/>
            </a:stretch>
          </p:blipFill>
          <p:spPr>
            <a:xfrm>
              <a:off x="0" y="0"/>
              <a:ext cx="2546648" cy="1689100"/>
            </a:xfrm>
            <a:prstGeom prst="rect">
              <a:avLst/>
            </a:prstGeom>
            <a:effectLst/>
          </p:spPr>
        </p:pic>
      </p:grpSp>
      <p:sp>
        <p:nvSpPr>
          <p:cNvPr id="220" name="Son"/>
          <p:cNvSpPr/>
          <p:nvPr/>
        </p:nvSpPr>
        <p:spPr>
          <a:xfrm>
            <a:off x="2229346" y="4203700"/>
            <a:ext cx="1367731"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Son</a:t>
            </a:r>
          </a:p>
        </p:txBody>
      </p:sp>
      <p:sp>
        <p:nvSpPr>
          <p:cNvPr id="221" name="Holy Spirit"/>
          <p:cNvSpPr/>
          <p:nvPr/>
        </p:nvSpPr>
        <p:spPr>
          <a:xfrm>
            <a:off x="1107330" y="5469466"/>
            <a:ext cx="361176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Holy Spirit</a:t>
            </a:r>
          </a:p>
        </p:txBody>
      </p:sp>
      <p:sp>
        <p:nvSpPr>
          <p:cNvPr id="222" name="Apostle"/>
          <p:cNvSpPr/>
          <p:nvPr/>
        </p:nvSpPr>
        <p:spPr>
          <a:xfrm>
            <a:off x="1580901" y="6735233"/>
            <a:ext cx="266462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Apostle</a:t>
            </a:r>
          </a:p>
        </p:txBody>
      </p:sp>
      <p:sp>
        <p:nvSpPr>
          <p:cNvPr id="223" name="Men"/>
          <p:cNvSpPr/>
          <p:nvPr/>
        </p:nvSpPr>
        <p:spPr>
          <a:xfrm>
            <a:off x="2161778" y="8001000"/>
            <a:ext cx="1502867"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Men</a:t>
            </a:r>
          </a:p>
        </p:txBody>
      </p:sp>
      <p:sp>
        <p:nvSpPr>
          <p:cNvPr id="224" name="Arrow"/>
          <p:cNvSpPr/>
          <p:nvPr/>
        </p:nvSpPr>
        <p:spPr>
          <a:xfrm rot="5439789">
            <a:off x="2559758" y="4945891"/>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25" name="Arrow"/>
          <p:cNvSpPr/>
          <p:nvPr/>
        </p:nvSpPr>
        <p:spPr>
          <a:xfrm rot="5439789">
            <a:off x="2559758" y="6211657"/>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26" name="Arrow"/>
          <p:cNvSpPr/>
          <p:nvPr/>
        </p:nvSpPr>
        <p:spPr>
          <a:xfrm rot="5439789">
            <a:off x="2559758" y="7477424"/>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27" name="“But when He, the Spirit of truth, comes, He will guide you into all the truth; for He will not speak on His own initiative, but whatever He hears, He will speak; and He will disclose to you what is to come.…"/>
          <p:cNvSpPr/>
          <p:nvPr/>
        </p:nvSpPr>
        <p:spPr>
          <a:xfrm>
            <a:off x="4694839" y="928042"/>
            <a:ext cx="7464426" cy="4735911"/>
          </a:xfrm>
          <a:custGeom>
            <a:avLst/>
            <a:gdLst/>
            <a:ahLst/>
            <a:cxnLst>
              <a:cxn ang="0">
                <a:pos x="wd2" y="hd2"/>
              </a:cxn>
              <a:cxn ang="5400000">
                <a:pos x="wd2" y="hd2"/>
              </a:cxn>
              <a:cxn ang="10800000">
                <a:pos x="wd2" y="hd2"/>
              </a:cxn>
              <a:cxn ang="16200000">
                <a:pos x="wd2" y="hd2"/>
              </a:cxn>
            </a:cxnLst>
            <a:rect l="0" t="0" r="r" b="b"/>
            <a:pathLst>
              <a:path w="21600" h="21600" extrusionOk="0">
                <a:moveTo>
                  <a:pt x="5062" y="0"/>
                </a:moveTo>
                <a:cubicBezTo>
                  <a:pt x="4961" y="0"/>
                  <a:pt x="4879" y="130"/>
                  <a:pt x="4879" y="290"/>
                </a:cubicBezTo>
                <a:lnTo>
                  <a:pt x="4879" y="16595"/>
                </a:lnTo>
                <a:lnTo>
                  <a:pt x="0" y="21600"/>
                </a:lnTo>
                <a:lnTo>
                  <a:pt x="5555" y="17408"/>
                </a:lnTo>
                <a:lnTo>
                  <a:pt x="21416" y="17408"/>
                </a:lnTo>
                <a:cubicBezTo>
                  <a:pt x="21518" y="17408"/>
                  <a:pt x="21600" y="17278"/>
                  <a:pt x="21600" y="17118"/>
                </a:cubicBezTo>
                <a:lnTo>
                  <a:pt x="21600" y="290"/>
                </a:lnTo>
                <a:cubicBezTo>
                  <a:pt x="21600" y="130"/>
                  <a:pt x="21518" y="0"/>
                  <a:pt x="21416" y="0"/>
                </a:cubicBezTo>
                <a:lnTo>
                  <a:pt x="5062" y="0"/>
                </a:lnTo>
                <a:close/>
              </a:path>
            </a:pathLst>
          </a:custGeom>
          <a:solidFill>
            <a:srgbClr val="EFFB00"/>
          </a:solidFill>
          <a:ln w="139700" cap="rnd">
            <a:solidFill>
              <a:srgbClr val="0000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latin typeface="Arial Black"/>
                <a:ea typeface="Arial Black"/>
                <a:cs typeface="Arial Black"/>
                <a:sym typeface="Arial Black"/>
              </a:defRPr>
            </a:pPr>
            <a:endParaRPr dirty="0"/>
          </a:p>
        </p:txBody>
      </p:sp>
      <p:sp>
        <p:nvSpPr>
          <p:cNvPr id="228" name="“But the Helper, the Holy Spirit, whom the Father will send in My name, He will teach you all things, and bring to your remembrance all that I said to you.…"/>
          <p:cNvSpPr/>
          <p:nvPr/>
        </p:nvSpPr>
        <p:spPr>
          <a:xfrm>
            <a:off x="4844553" y="5549900"/>
            <a:ext cx="7437042" cy="3581400"/>
          </a:xfrm>
          <a:custGeom>
            <a:avLst/>
            <a:gdLst/>
            <a:ahLst/>
            <a:cxnLst>
              <a:cxn ang="0">
                <a:pos x="wd2" y="hd2"/>
              </a:cxn>
              <a:cxn ang="5400000">
                <a:pos x="wd2" y="hd2"/>
              </a:cxn>
              <a:cxn ang="10800000">
                <a:pos x="wd2" y="hd2"/>
              </a:cxn>
              <a:cxn ang="16200000">
                <a:pos x="wd2" y="hd2"/>
              </a:cxn>
            </a:cxnLst>
            <a:rect l="0" t="0" r="r" b="b"/>
            <a:pathLst>
              <a:path w="21600" h="21600" extrusionOk="0">
                <a:moveTo>
                  <a:pt x="5001" y="0"/>
                </a:moveTo>
                <a:cubicBezTo>
                  <a:pt x="4900" y="0"/>
                  <a:pt x="4817" y="171"/>
                  <a:pt x="4817" y="383"/>
                </a:cubicBezTo>
                <a:lnTo>
                  <a:pt x="4817" y="3365"/>
                </a:lnTo>
                <a:lnTo>
                  <a:pt x="0" y="4131"/>
                </a:lnTo>
                <a:lnTo>
                  <a:pt x="4817" y="4900"/>
                </a:lnTo>
                <a:lnTo>
                  <a:pt x="4817" y="21217"/>
                </a:lnTo>
                <a:cubicBezTo>
                  <a:pt x="4817" y="21429"/>
                  <a:pt x="4900" y="21600"/>
                  <a:pt x="5001" y="21600"/>
                </a:cubicBezTo>
                <a:lnTo>
                  <a:pt x="21416" y="21600"/>
                </a:lnTo>
                <a:cubicBezTo>
                  <a:pt x="21517" y="21600"/>
                  <a:pt x="21600" y="21429"/>
                  <a:pt x="21600" y="21217"/>
                </a:cubicBezTo>
                <a:lnTo>
                  <a:pt x="21600" y="383"/>
                </a:lnTo>
                <a:cubicBezTo>
                  <a:pt x="21600" y="171"/>
                  <a:pt x="21517" y="0"/>
                  <a:pt x="21416" y="0"/>
                </a:cubicBezTo>
                <a:lnTo>
                  <a:pt x="5001" y="0"/>
                </a:lnTo>
                <a:close/>
              </a:path>
            </a:pathLst>
          </a:custGeom>
          <a:solidFill>
            <a:srgbClr val="EFFB00"/>
          </a:solidFill>
          <a:ln w="139700" cap="rnd">
            <a:solidFill>
              <a:srgbClr val="0000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latin typeface="Arial Black"/>
                <a:ea typeface="Arial Black"/>
                <a:cs typeface="Arial Black"/>
                <a:sym typeface="Arial Black"/>
              </a:defRPr>
            </a:pPr>
            <a:endParaRPr dirty="0"/>
          </a:p>
        </p:txBody>
      </p:sp>
      <p:sp>
        <p:nvSpPr>
          <p:cNvPr id="2" name="TextBox 1"/>
          <p:cNvSpPr txBox="1"/>
          <p:nvPr/>
        </p:nvSpPr>
        <p:spPr>
          <a:xfrm>
            <a:off x="6568440" y="1306017"/>
            <a:ext cx="5379720" cy="3057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sz="2400">
                <a:latin typeface="Arial Black"/>
                <a:ea typeface="Arial Black"/>
                <a:cs typeface="Arial Black"/>
                <a:sym typeface="Arial Black"/>
              </a:defRPr>
            </a:pPr>
            <a:r>
              <a:rPr lang="en-US" dirty="0"/>
              <a:t>“But when He, the Spirit of truth, comes, He will guide you into all the truth; </a:t>
            </a:r>
            <a:r>
              <a:rPr lang="en-US" u="sng" dirty="0"/>
              <a:t>for He will not speak on His own initiative, but whatever He hears, He will speak</a:t>
            </a:r>
            <a:r>
              <a:rPr lang="en-US" dirty="0"/>
              <a:t>; and He will disclose to you what is to come.</a:t>
            </a:r>
          </a:p>
          <a:p>
            <a:pPr>
              <a:defRPr sz="2400">
                <a:latin typeface="Arial Black"/>
                <a:ea typeface="Arial Black"/>
                <a:cs typeface="Arial Black"/>
                <a:sym typeface="Arial Black"/>
              </a:defRPr>
            </a:pPr>
            <a:r>
              <a:rPr lang="en-US" dirty="0"/>
              <a:t>John </a:t>
            </a:r>
            <a:r>
              <a:rPr lang="en-US" dirty="0" smtClean="0"/>
              <a:t>16:13</a:t>
            </a:r>
            <a:endParaRPr lang="en-US" dirty="0"/>
          </a:p>
        </p:txBody>
      </p:sp>
      <p:sp>
        <p:nvSpPr>
          <p:cNvPr id="4" name="TextBox 3"/>
          <p:cNvSpPr txBox="1"/>
          <p:nvPr/>
        </p:nvSpPr>
        <p:spPr>
          <a:xfrm>
            <a:off x="6720840" y="6042363"/>
            <a:ext cx="5438425"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sz="2400">
                <a:latin typeface="Arial Black"/>
                <a:ea typeface="Arial Black"/>
                <a:cs typeface="Arial Black"/>
                <a:sym typeface="Arial Black"/>
              </a:defRPr>
            </a:pPr>
            <a:r>
              <a:rPr lang="en-US" dirty="0"/>
              <a:t>“But the Helper, the Holy Spirit, whom the Father will send in My name, </a:t>
            </a:r>
            <a:r>
              <a:rPr lang="en-US" u="sng" dirty="0"/>
              <a:t>He will teach you</a:t>
            </a:r>
            <a:r>
              <a:rPr lang="en-US" dirty="0"/>
              <a:t> all things, and </a:t>
            </a:r>
            <a:r>
              <a:rPr lang="en-US" u="sng" dirty="0"/>
              <a:t>bring to your remembrance all that I said to you</a:t>
            </a:r>
            <a:r>
              <a:rPr lang="en-US" dirty="0"/>
              <a:t>.</a:t>
            </a:r>
          </a:p>
          <a:p>
            <a:pPr>
              <a:defRPr sz="2400">
                <a:latin typeface="Arial Black"/>
                <a:ea typeface="Arial Black"/>
                <a:cs typeface="Arial Black"/>
                <a:sym typeface="Arial Black"/>
              </a:defRPr>
            </a:pPr>
            <a:r>
              <a:rPr lang="en-US" dirty="0"/>
              <a:t>John </a:t>
            </a:r>
            <a:r>
              <a:rPr lang="en-US" dirty="0" smtClean="0"/>
              <a:t>14:26</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John 16:13…"/>
          <p:cNvSpPr/>
          <p:nvPr/>
        </p:nvSpPr>
        <p:spPr>
          <a:xfrm>
            <a:off x="3456731" y="129139"/>
            <a:ext cx="9314261" cy="6617098"/>
          </a:xfrm>
          <a:custGeom>
            <a:avLst/>
            <a:gdLst/>
            <a:ahLst/>
            <a:cxnLst>
              <a:cxn ang="0">
                <a:pos x="wd2" y="hd2"/>
              </a:cxn>
              <a:cxn ang="5400000">
                <a:pos x="wd2" y="hd2"/>
              </a:cxn>
              <a:cxn ang="10800000">
                <a:pos x="wd2" y="hd2"/>
              </a:cxn>
              <a:cxn ang="16200000">
                <a:pos x="wd2" y="hd2"/>
              </a:cxn>
            </a:cxnLst>
            <a:rect l="0" t="0" r="r" b="b"/>
            <a:pathLst>
              <a:path w="21600" h="21600" extrusionOk="0">
                <a:moveTo>
                  <a:pt x="4539" y="0"/>
                </a:moveTo>
                <a:cubicBezTo>
                  <a:pt x="4458" y="0"/>
                  <a:pt x="4392" y="93"/>
                  <a:pt x="4392" y="207"/>
                </a:cubicBezTo>
                <a:lnTo>
                  <a:pt x="4392" y="11809"/>
                </a:lnTo>
                <a:lnTo>
                  <a:pt x="0" y="21600"/>
                </a:lnTo>
                <a:lnTo>
                  <a:pt x="4803" y="12478"/>
                </a:lnTo>
                <a:lnTo>
                  <a:pt x="21453" y="12478"/>
                </a:lnTo>
                <a:cubicBezTo>
                  <a:pt x="21534" y="12478"/>
                  <a:pt x="21600" y="12386"/>
                  <a:pt x="21600" y="12271"/>
                </a:cubicBezTo>
                <a:lnTo>
                  <a:pt x="21600" y="207"/>
                </a:lnTo>
                <a:cubicBezTo>
                  <a:pt x="21600" y="93"/>
                  <a:pt x="21534" y="0"/>
                  <a:pt x="21453" y="0"/>
                </a:cubicBezTo>
                <a:lnTo>
                  <a:pt x="4539" y="0"/>
                </a:lnTo>
                <a:close/>
              </a:path>
            </a:pathLst>
          </a:custGeom>
          <a:solidFill>
            <a:srgbClr val="000000"/>
          </a:solidFill>
          <a:ln w="139700" cap="rnd">
            <a:solidFill>
              <a:srgbClr val="C82506"/>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defRPr sz="2400">
                <a:solidFill>
                  <a:srgbClr val="FFFFFF"/>
                </a:solidFill>
                <a:latin typeface="Arial Black"/>
                <a:ea typeface="Arial Black"/>
                <a:cs typeface="Arial Black"/>
                <a:sym typeface="Arial Black"/>
              </a:defRPr>
            </a:pPr>
            <a:endParaRPr dirty="0"/>
          </a:p>
        </p:txBody>
      </p:sp>
      <p:sp>
        <p:nvSpPr>
          <p:cNvPr id="231" name="(8) But even though we, or an angel from heaven, should preach to you a gospel contrary to (other than) that which we have preached to you, let him be accursed. (9) As we have said before, so I say again now, if any man is preaching to you a gospel contrary to that which you received, let him be accursed.…"/>
          <p:cNvSpPr/>
          <p:nvPr/>
        </p:nvSpPr>
        <p:spPr>
          <a:xfrm>
            <a:off x="4730266" y="6627283"/>
            <a:ext cx="8001001" cy="2959101"/>
          </a:xfrm>
          <a:prstGeom prst="rect">
            <a:avLst/>
          </a:prstGeom>
          <a:ln w="139700" cap="rnd">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Arial Black"/>
                <a:ea typeface="Arial Black"/>
                <a:cs typeface="Arial Black"/>
                <a:sym typeface="Arial Black"/>
              </a:defRPr>
            </a:pPr>
            <a:r>
              <a:t>(8) But even though </a:t>
            </a:r>
            <a:r>
              <a:rPr sz="3200" u="sng"/>
              <a:t>we</a:t>
            </a:r>
            <a:r>
              <a:t>, or an angel from heaven, should preach to you a gospel contrary to </a:t>
            </a:r>
            <a:r>
              <a:rPr sz="1800">
                <a:solidFill>
                  <a:srgbClr val="0D2DC6"/>
                </a:solidFill>
              </a:rPr>
              <a:t>(other than)</a:t>
            </a:r>
            <a:r>
              <a:t> that which we have preached to you, let him be accursed. (9) As we have said before, so I say again now, if any man is preaching to you a gospel contrary to that which you received, let him be accursed.</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Arial Black"/>
                <a:ea typeface="Arial Black"/>
                <a:cs typeface="Arial Black"/>
                <a:sym typeface="Arial Black"/>
              </a:defRPr>
            </a:pPr>
            <a:r>
              <a:t>Galatians 1:8-9</a:t>
            </a:r>
          </a:p>
        </p:txBody>
      </p:sp>
      <p:pic>
        <p:nvPicPr>
          <p:cNvPr id="232" name="Cloud Pointing Down.png" descr="Cloud Pointing Down.png"/>
          <p:cNvPicPr>
            <a:picLocks noChangeAspect="1"/>
          </p:cNvPicPr>
          <p:nvPr/>
        </p:nvPicPr>
        <p:blipFill>
          <a:blip r:embed="rId2">
            <a:extLst/>
          </a:blip>
          <a:stretch>
            <a:fillRect/>
          </a:stretch>
        </p:blipFill>
        <p:spPr>
          <a:xfrm>
            <a:off x="408074" y="-228600"/>
            <a:ext cx="5010275" cy="5010275"/>
          </a:xfrm>
          <a:prstGeom prst="rect">
            <a:avLst/>
          </a:prstGeom>
          <a:ln w="12700">
            <a:miter lim="400000"/>
          </a:ln>
        </p:spPr>
      </p:pic>
      <p:grpSp>
        <p:nvGrpSpPr>
          <p:cNvPr id="235" name="Father’s…"/>
          <p:cNvGrpSpPr/>
          <p:nvPr/>
        </p:nvGrpSpPr>
        <p:grpSpPr>
          <a:xfrm>
            <a:off x="1817687" y="1368487"/>
            <a:ext cx="2546649" cy="1689101"/>
            <a:chOff x="0" y="0"/>
            <a:chExt cx="2546647" cy="1689100"/>
          </a:xfrm>
        </p:grpSpPr>
        <p:sp>
          <p:nvSpPr>
            <p:cNvPr id="234" name="Father’s…"/>
            <p:cNvSpPr/>
            <p:nvPr/>
          </p:nvSpPr>
          <p:spPr>
            <a:xfrm>
              <a:off x="69850" y="69850"/>
              <a:ext cx="2406948" cy="1549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latin typeface="Arial Black"/>
                  <a:ea typeface="Arial Black"/>
                  <a:cs typeface="Arial Black"/>
                  <a:sym typeface="Arial Black"/>
                </a:defRPr>
              </a:pPr>
              <a:r>
                <a:t>Father’s</a:t>
              </a:r>
            </a:p>
            <a:p>
              <a:pPr>
                <a:defRPr>
                  <a:latin typeface="Arial Black"/>
                  <a:ea typeface="Arial Black"/>
                  <a:cs typeface="Arial Black"/>
                  <a:sym typeface="Arial Black"/>
                </a:defRPr>
              </a:pPr>
              <a:r>
                <a:t>Will</a:t>
              </a:r>
            </a:p>
          </p:txBody>
        </p:sp>
        <p:pic>
          <p:nvPicPr>
            <p:cNvPr id="233" name="Father’s… Father’s&#10;Will" descr="Father’s… Father’sWill"/>
            <p:cNvPicPr>
              <a:picLocks/>
            </p:cNvPicPr>
            <p:nvPr/>
          </p:nvPicPr>
          <p:blipFill>
            <a:blip r:embed="rId3">
              <a:extLst/>
            </a:blip>
            <a:stretch>
              <a:fillRect/>
            </a:stretch>
          </p:blipFill>
          <p:spPr>
            <a:xfrm>
              <a:off x="0" y="0"/>
              <a:ext cx="2546648" cy="1689100"/>
            </a:xfrm>
            <a:prstGeom prst="rect">
              <a:avLst/>
            </a:prstGeom>
            <a:effectLst/>
          </p:spPr>
        </p:pic>
      </p:grpSp>
      <p:sp>
        <p:nvSpPr>
          <p:cNvPr id="236" name="Son"/>
          <p:cNvSpPr/>
          <p:nvPr/>
        </p:nvSpPr>
        <p:spPr>
          <a:xfrm>
            <a:off x="2229346" y="4203700"/>
            <a:ext cx="1367731"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Son</a:t>
            </a:r>
          </a:p>
        </p:txBody>
      </p:sp>
      <p:sp>
        <p:nvSpPr>
          <p:cNvPr id="237" name="Apostles"/>
          <p:cNvSpPr/>
          <p:nvPr/>
        </p:nvSpPr>
        <p:spPr>
          <a:xfrm>
            <a:off x="1394717" y="6735233"/>
            <a:ext cx="3036988"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Apostles</a:t>
            </a:r>
          </a:p>
        </p:txBody>
      </p:sp>
      <p:sp>
        <p:nvSpPr>
          <p:cNvPr id="238" name="Men"/>
          <p:cNvSpPr/>
          <p:nvPr/>
        </p:nvSpPr>
        <p:spPr>
          <a:xfrm>
            <a:off x="2161778" y="8001000"/>
            <a:ext cx="1502867"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Men</a:t>
            </a:r>
          </a:p>
        </p:txBody>
      </p:sp>
      <p:sp>
        <p:nvSpPr>
          <p:cNvPr id="239" name="Arrow"/>
          <p:cNvSpPr/>
          <p:nvPr/>
        </p:nvSpPr>
        <p:spPr>
          <a:xfrm rot="5439789">
            <a:off x="2559758" y="4945891"/>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40" name="Arrow"/>
          <p:cNvSpPr/>
          <p:nvPr/>
        </p:nvSpPr>
        <p:spPr>
          <a:xfrm rot="5439789">
            <a:off x="2559758" y="6211657"/>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41" name="Arrow"/>
          <p:cNvSpPr/>
          <p:nvPr/>
        </p:nvSpPr>
        <p:spPr>
          <a:xfrm rot="5439789">
            <a:off x="2559758" y="7477424"/>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42" name="Acts 2:42; John 13:20; 20:21;…"/>
          <p:cNvSpPr/>
          <p:nvPr/>
        </p:nvSpPr>
        <p:spPr>
          <a:xfrm>
            <a:off x="3822873" y="4165368"/>
            <a:ext cx="8905479" cy="2781698"/>
          </a:xfrm>
          <a:custGeom>
            <a:avLst/>
            <a:gdLst/>
            <a:ahLst/>
            <a:cxnLst>
              <a:cxn ang="0">
                <a:pos x="wd2" y="hd2"/>
              </a:cxn>
              <a:cxn ang="5400000">
                <a:pos x="wd2" y="hd2"/>
              </a:cxn>
              <a:cxn ang="10800000">
                <a:pos x="wd2" y="hd2"/>
              </a:cxn>
              <a:cxn ang="16200000">
                <a:pos x="wd2" y="hd2"/>
              </a:cxn>
            </a:cxnLst>
            <a:rect l="0" t="0" r="r" b="b"/>
            <a:pathLst>
              <a:path w="21600" h="21600" extrusionOk="0">
                <a:moveTo>
                  <a:pt x="4350" y="0"/>
                </a:moveTo>
                <a:cubicBezTo>
                  <a:pt x="4265" y="0"/>
                  <a:pt x="4196" y="221"/>
                  <a:pt x="4196" y="493"/>
                </a:cubicBezTo>
                <a:lnTo>
                  <a:pt x="4196" y="15184"/>
                </a:lnTo>
                <a:lnTo>
                  <a:pt x="0" y="21600"/>
                </a:lnTo>
                <a:lnTo>
                  <a:pt x="4910" y="16567"/>
                </a:lnTo>
                <a:lnTo>
                  <a:pt x="21446" y="16567"/>
                </a:lnTo>
                <a:cubicBezTo>
                  <a:pt x="21531" y="16567"/>
                  <a:pt x="21600" y="16347"/>
                  <a:pt x="21600" y="16074"/>
                </a:cubicBezTo>
                <a:lnTo>
                  <a:pt x="21600" y="493"/>
                </a:lnTo>
                <a:cubicBezTo>
                  <a:pt x="21600" y="221"/>
                  <a:pt x="21531" y="0"/>
                  <a:pt x="21446" y="0"/>
                </a:cubicBezTo>
                <a:lnTo>
                  <a:pt x="4350" y="0"/>
                </a:lnTo>
                <a:close/>
              </a:path>
            </a:pathLst>
          </a:custGeom>
          <a:solidFill>
            <a:srgbClr val="EFFB00"/>
          </a:solidFill>
          <a:ln w="139700" cap="rnd">
            <a:solidFill>
              <a:srgbClr val="0000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a:defRPr sz="2400">
                <a:latin typeface="Arial Black"/>
                <a:ea typeface="Arial Black"/>
                <a:cs typeface="Arial Black"/>
                <a:sym typeface="Arial Black"/>
              </a:defRPr>
            </a:pPr>
            <a:endParaRPr dirty="0"/>
          </a:p>
        </p:txBody>
      </p:sp>
      <p:sp>
        <p:nvSpPr>
          <p:cNvPr id="243" name="Holy Spirit"/>
          <p:cNvSpPr/>
          <p:nvPr/>
        </p:nvSpPr>
        <p:spPr>
          <a:xfrm>
            <a:off x="1107330" y="5469466"/>
            <a:ext cx="361176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Holy Spirit</a:t>
            </a:r>
          </a:p>
        </p:txBody>
      </p:sp>
      <p:sp>
        <p:nvSpPr>
          <p:cNvPr id="2" name="TextBox 1"/>
          <p:cNvSpPr txBox="1"/>
          <p:nvPr/>
        </p:nvSpPr>
        <p:spPr>
          <a:xfrm>
            <a:off x="5547360" y="170873"/>
            <a:ext cx="7025640"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sz="2400">
                <a:solidFill>
                  <a:srgbClr val="FFFFFF"/>
                </a:solidFill>
                <a:latin typeface="Arial Black"/>
                <a:ea typeface="Arial Black"/>
                <a:cs typeface="Arial Black"/>
                <a:sym typeface="Arial Black"/>
              </a:defRPr>
            </a:pPr>
            <a:r>
              <a:rPr lang="en-US" dirty="0"/>
              <a:t>John 16:13</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Arial Black"/>
                <a:ea typeface="Arial Black"/>
                <a:cs typeface="Arial Black"/>
                <a:sym typeface="Arial Black"/>
              </a:defRPr>
            </a:pPr>
            <a:r>
              <a:rPr lang="en-US" dirty="0"/>
              <a:t>“But when He, the Spirit of truth, comes, He will guide you  </a:t>
            </a:r>
            <a:r>
              <a:rPr lang="en-US" u="sng" dirty="0">
                <a:solidFill>
                  <a:srgbClr val="EEFA00"/>
                </a:solidFill>
              </a:rPr>
              <a:t>into all the truth</a:t>
            </a:r>
            <a:r>
              <a:rPr lang="en-US" dirty="0">
                <a:solidFill>
                  <a:srgbClr val="EEFA00"/>
                </a:solidFill>
              </a:rPr>
              <a:t>;</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Arial Black"/>
                <a:ea typeface="Arial Black"/>
                <a:cs typeface="Arial Black"/>
                <a:sym typeface="Arial Black"/>
              </a:defRPr>
            </a:pPr>
            <a:r>
              <a:rPr lang="en-US" dirty="0"/>
              <a:t>for He will not speak on His own initiative, but whatever He hears, He will speak; and He will disclose to you what is to come.</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C41"/>
                </a:solidFill>
                <a:latin typeface="Arial Black"/>
                <a:ea typeface="Arial Black"/>
                <a:cs typeface="Arial Black"/>
                <a:sym typeface="Arial Black"/>
              </a:defRPr>
            </a:pPr>
            <a:r>
              <a:rPr lang="en-US" dirty="0"/>
              <a:t>Matthew 16:19; 18:18 </a:t>
            </a:r>
            <a:r>
              <a:rPr lang="en-US" sz="1200" dirty="0"/>
              <a:t>(shall have been bound in heaven)</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C41"/>
                </a:solidFill>
                <a:latin typeface="Arial Black"/>
                <a:ea typeface="Arial Black"/>
                <a:cs typeface="Arial Black"/>
                <a:sym typeface="Arial Black"/>
              </a:defRPr>
            </a:pPr>
            <a:r>
              <a:rPr lang="en-US" dirty="0"/>
              <a:t>2 Pet. 3:2 Spoke  by…Prophets &amp; Apostles</a:t>
            </a:r>
            <a:endParaRPr lang="en-US" dirty="0"/>
          </a:p>
        </p:txBody>
      </p:sp>
      <p:sp>
        <p:nvSpPr>
          <p:cNvPr id="3" name="TextBox 2"/>
          <p:cNvSpPr txBox="1"/>
          <p:nvPr/>
        </p:nvSpPr>
        <p:spPr>
          <a:xfrm>
            <a:off x="5699760" y="4429740"/>
            <a:ext cx="672084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defRPr sz="2400">
                <a:latin typeface="Arial Black"/>
                <a:ea typeface="Arial Black"/>
                <a:cs typeface="Arial Black"/>
                <a:sym typeface="Arial Black"/>
              </a:defRPr>
            </a:pPr>
            <a:r>
              <a:rPr lang="en-US" dirty="0"/>
              <a:t>Acts 2:42; John 13:20; 20:21; </a:t>
            </a:r>
          </a:p>
          <a:p>
            <a:pPr>
              <a:defRPr sz="2400">
                <a:latin typeface="Arial Black"/>
                <a:ea typeface="Arial Black"/>
                <a:cs typeface="Arial Black"/>
                <a:sym typeface="Arial Black"/>
              </a:defRPr>
            </a:pPr>
            <a:r>
              <a:rPr lang="en-US" dirty="0"/>
              <a:t>Matt. 10:40; </a:t>
            </a:r>
            <a:r>
              <a:rPr lang="en-US" dirty="0" err="1"/>
              <a:t>Lk</a:t>
            </a:r>
            <a:r>
              <a:rPr lang="en-US" dirty="0"/>
              <a:t>. 10:16; 1 Cor. 11:2-3</a:t>
            </a:r>
          </a:p>
          <a:p>
            <a:pPr>
              <a:defRPr sz="2400">
                <a:latin typeface="Arial Black"/>
                <a:ea typeface="Arial Black"/>
                <a:cs typeface="Arial Black"/>
                <a:sym typeface="Arial Black"/>
              </a:defRPr>
            </a:pPr>
            <a:r>
              <a:rPr lang="en-US" dirty="0"/>
              <a:t>Eph. 3:3-5 (Apostles and Prophets)</a:t>
            </a:r>
          </a:p>
          <a:p>
            <a:pPr>
              <a:defRPr sz="2400">
                <a:latin typeface="Arial Black"/>
                <a:ea typeface="Arial Black"/>
                <a:cs typeface="Arial Black"/>
                <a:sym typeface="Arial Black"/>
              </a:defRPr>
            </a:pPr>
            <a:r>
              <a:rPr lang="en-US" dirty="0"/>
              <a:t>1 Cor. 4:17 Everywhere In Every Church </a:t>
            </a: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Cloud Pointing Down.png" descr="Cloud Pointing Down.png"/>
          <p:cNvPicPr>
            <a:picLocks noChangeAspect="1"/>
          </p:cNvPicPr>
          <p:nvPr/>
        </p:nvPicPr>
        <p:blipFill>
          <a:blip r:embed="rId2">
            <a:extLst/>
          </a:blip>
          <a:stretch>
            <a:fillRect/>
          </a:stretch>
        </p:blipFill>
        <p:spPr>
          <a:xfrm>
            <a:off x="52474" y="-228600"/>
            <a:ext cx="5010275" cy="5010275"/>
          </a:xfrm>
          <a:prstGeom prst="rect">
            <a:avLst/>
          </a:prstGeom>
          <a:ln w="12700">
            <a:miter lim="400000"/>
          </a:ln>
        </p:spPr>
      </p:pic>
      <p:sp>
        <p:nvSpPr>
          <p:cNvPr id="246" name="Callout"/>
          <p:cNvSpPr/>
          <p:nvPr/>
        </p:nvSpPr>
        <p:spPr>
          <a:xfrm>
            <a:off x="3777853" y="190500"/>
            <a:ext cx="9023747" cy="6651625"/>
          </a:xfrm>
          <a:custGeom>
            <a:avLst/>
            <a:gdLst/>
            <a:ahLst/>
            <a:cxnLst>
              <a:cxn ang="0">
                <a:pos x="wd2" y="hd2"/>
              </a:cxn>
              <a:cxn ang="5400000">
                <a:pos x="wd2" y="hd2"/>
              </a:cxn>
              <a:cxn ang="10800000">
                <a:pos x="wd2" y="hd2"/>
              </a:cxn>
              <a:cxn ang="16200000">
                <a:pos x="wd2" y="hd2"/>
              </a:cxn>
            </a:cxnLst>
            <a:rect l="0" t="0" r="r" b="b"/>
            <a:pathLst>
              <a:path w="21600" h="21600" extrusionOk="0">
                <a:moveTo>
                  <a:pt x="4211" y="0"/>
                </a:moveTo>
                <a:cubicBezTo>
                  <a:pt x="4127" y="0"/>
                  <a:pt x="4059" y="92"/>
                  <a:pt x="4059" y="206"/>
                </a:cubicBezTo>
                <a:lnTo>
                  <a:pt x="4059" y="17107"/>
                </a:lnTo>
                <a:lnTo>
                  <a:pt x="0" y="21600"/>
                </a:lnTo>
                <a:lnTo>
                  <a:pt x="4556" y="17692"/>
                </a:lnTo>
                <a:lnTo>
                  <a:pt x="21448" y="17692"/>
                </a:lnTo>
                <a:cubicBezTo>
                  <a:pt x="21532" y="17692"/>
                  <a:pt x="21600" y="17600"/>
                  <a:pt x="21600" y="17486"/>
                </a:cubicBezTo>
                <a:lnTo>
                  <a:pt x="21600" y="206"/>
                </a:lnTo>
                <a:cubicBezTo>
                  <a:pt x="21600" y="92"/>
                  <a:pt x="21532" y="0"/>
                  <a:pt x="21448" y="0"/>
                </a:cubicBezTo>
                <a:lnTo>
                  <a:pt x="4211" y="0"/>
                </a:lnTo>
                <a:close/>
              </a:path>
            </a:pathLst>
          </a:custGeom>
          <a:solidFill>
            <a:srgbClr val="000000"/>
          </a:solidFill>
          <a:ln w="139700" cap="rnd">
            <a:solidFill>
              <a:srgbClr val="C82506"/>
            </a:solidFill>
            <a:miter lim="400000"/>
          </a:ln>
          <a:effectLst>
            <a:outerShdw blurRad="38100" dist="25400" dir="5400000" rotWithShape="0">
              <a:srgbClr val="000000">
                <a:alpha val="50000"/>
              </a:srgbClr>
            </a:outerShdw>
          </a:effectLst>
        </p:spPr>
        <p:txBody>
          <a:bodyPr lIns="50800" tIns="50800" rIns="50800" bIns="50800"/>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C41"/>
                </a:solidFill>
                <a:latin typeface="Arial Black"/>
                <a:ea typeface="Arial Black"/>
                <a:cs typeface="Arial Black"/>
                <a:sym typeface="Arial Black"/>
              </a:defRPr>
            </a:pPr>
            <a:endParaRPr/>
          </a:p>
        </p:txBody>
      </p:sp>
      <p:sp>
        <p:nvSpPr>
          <p:cNvPr id="247" name="Callout"/>
          <p:cNvSpPr/>
          <p:nvPr/>
        </p:nvSpPr>
        <p:spPr>
          <a:xfrm>
            <a:off x="3911996" y="317500"/>
            <a:ext cx="8800704" cy="5448300"/>
          </a:xfrm>
          <a:custGeom>
            <a:avLst/>
            <a:gdLst/>
            <a:ahLst/>
            <a:cxnLst>
              <a:cxn ang="0">
                <a:pos x="wd2" y="hd2"/>
              </a:cxn>
              <a:cxn ang="5400000">
                <a:pos x="wd2" y="hd2"/>
              </a:cxn>
              <a:cxn ang="10800000">
                <a:pos x="wd2" y="hd2"/>
              </a:cxn>
              <a:cxn ang="16200000">
                <a:pos x="wd2" y="hd2"/>
              </a:cxn>
            </a:cxnLst>
            <a:rect l="0" t="0" r="r" b="b"/>
            <a:pathLst>
              <a:path w="21600" h="21600" extrusionOk="0">
                <a:moveTo>
                  <a:pt x="3771" y="0"/>
                </a:moveTo>
                <a:cubicBezTo>
                  <a:pt x="3685" y="0"/>
                  <a:pt x="3615" y="113"/>
                  <a:pt x="3615" y="252"/>
                </a:cubicBezTo>
                <a:lnTo>
                  <a:pt x="3615" y="7987"/>
                </a:lnTo>
                <a:lnTo>
                  <a:pt x="0" y="8490"/>
                </a:lnTo>
                <a:lnTo>
                  <a:pt x="3615" y="8994"/>
                </a:lnTo>
                <a:lnTo>
                  <a:pt x="3615" y="21348"/>
                </a:lnTo>
                <a:cubicBezTo>
                  <a:pt x="3615" y="21487"/>
                  <a:pt x="3685" y="21600"/>
                  <a:pt x="3771" y="21600"/>
                </a:cubicBezTo>
                <a:lnTo>
                  <a:pt x="21444" y="21600"/>
                </a:lnTo>
                <a:cubicBezTo>
                  <a:pt x="21530" y="21600"/>
                  <a:pt x="21600" y="21487"/>
                  <a:pt x="21600" y="21348"/>
                </a:cubicBezTo>
                <a:lnTo>
                  <a:pt x="21600" y="252"/>
                </a:lnTo>
                <a:cubicBezTo>
                  <a:pt x="21600" y="113"/>
                  <a:pt x="21530" y="0"/>
                  <a:pt x="21444" y="0"/>
                </a:cubicBezTo>
                <a:lnTo>
                  <a:pt x="3771" y="0"/>
                </a:lnTo>
                <a:close/>
              </a:path>
            </a:pathLst>
          </a:custGeom>
          <a:solidFill>
            <a:srgbClr val="000000"/>
          </a:solidFill>
          <a:ln w="139700" cap="rnd">
            <a:solidFill>
              <a:srgbClr val="C82506"/>
            </a:solidFill>
            <a:miter lim="400000"/>
          </a:ln>
          <a:effectLst>
            <a:outerShdw blurRad="38100" dist="25400" dir="5400000" rotWithShape="0">
              <a:srgbClr val="000000">
                <a:alpha val="50000"/>
              </a:srgbClr>
            </a:outerShdw>
          </a:effectLst>
        </p:spPr>
        <p:txBody>
          <a:bodyPr lIns="50800" tIns="50800" rIns="50800" bIns="50800"/>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C41"/>
                </a:solidFill>
                <a:latin typeface="Arial Black"/>
                <a:ea typeface="Arial Black"/>
                <a:cs typeface="Arial Black"/>
                <a:sym typeface="Arial Black"/>
              </a:defRPr>
            </a:pPr>
            <a:endParaRPr/>
          </a:p>
        </p:txBody>
      </p:sp>
      <p:sp>
        <p:nvSpPr>
          <p:cNvPr id="248" name="“for the words which You gave Me I have given to them; and they received them and truly understood that I came forth from You, and they believed that You sent Me.”…"/>
          <p:cNvSpPr/>
          <p:nvPr/>
        </p:nvSpPr>
        <p:spPr>
          <a:xfrm>
            <a:off x="3770659" y="179939"/>
            <a:ext cx="8907861" cy="5448301"/>
          </a:xfrm>
          <a:custGeom>
            <a:avLst/>
            <a:gdLst/>
            <a:ahLst/>
            <a:cxnLst>
              <a:cxn ang="0">
                <a:pos x="wd2" y="hd2"/>
              </a:cxn>
              <a:cxn ang="5400000">
                <a:pos x="wd2" y="hd2"/>
              </a:cxn>
              <a:cxn ang="10800000">
                <a:pos x="wd2" y="hd2"/>
              </a:cxn>
              <a:cxn ang="16200000">
                <a:pos x="wd2" y="hd2"/>
              </a:cxn>
            </a:cxnLst>
            <a:rect l="0" t="0" r="r" b="b"/>
            <a:pathLst>
              <a:path w="21600" h="21600" extrusionOk="0">
                <a:moveTo>
                  <a:pt x="3985" y="0"/>
                </a:moveTo>
                <a:cubicBezTo>
                  <a:pt x="3900" y="0"/>
                  <a:pt x="3831" y="113"/>
                  <a:pt x="3831" y="252"/>
                </a:cubicBezTo>
                <a:lnTo>
                  <a:pt x="3831" y="17954"/>
                </a:lnTo>
                <a:lnTo>
                  <a:pt x="0" y="18456"/>
                </a:lnTo>
                <a:lnTo>
                  <a:pt x="3831" y="18960"/>
                </a:lnTo>
                <a:lnTo>
                  <a:pt x="3831" y="21348"/>
                </a:lnTo>
                <a:cubicBezTo>
                  <a:pt x="3831" y="21487"/>
                  <a:pt x="3900" y="21600"/>
                  <a:pt x="3985" y="21600"/>
                </a:cubicBezTo>
                <a:lnTo>
                  <a:pt x="21446" y="21600"/>
                </a:lnTo>
                <a:cubicBezTo>
                  <a:pt x="21531" y="21600"/>
                  <a:pt x="21600" y="21487"/>
                  <a:pt x="21600" y="21348"/>
                </a:cubicBezTo>
                <a:lnTo>
                  <a:pt x="21600" y="252"/>
                </a:lnTo>
                <a:cubicBezTo>
                  <a:pt x="21600" y="113"/>
                  <a:pt x="21531" y="0"/>
                  <a:pt x="21446" y="0"/>
                </a:cubicBezTo>
                <a:lnTo>
                  <a:pt x="3985" y="0"/>
                </a:lnTo>
                <a:close/>
              </a:path>
            </a:pathLst>
          </a:custGeom>
          <a:solidFill>
            <a:srgbClr val="000000"/>
          </a:solidFill>
          <a:ln w="139700" cap="rnd">
            <a:solidFill>
              <a:srgbClr val="C82506"/>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Arial Black"/>
                <a:ea typeface="Arial Black"/>
                <a:cs typeface="Arial Black"/>
                <a:sym typeface="Arial Black"/>
              </a:defRPr>
            </a:pPr>
            <a:endParaRPr dirty="0"/>
          </a:p>
        </p:txBody>
      </p:sp>
      <p:sp>
        <p:nvSpPr>
          <p:cNvPr id="249" name="(8) But even though we, or an angel from heaven, should preach to you a gospel contrary to (other than) that which we have preached to you, let him be accursed. (9) As we have said before, so I say again now, if any man is preaching to you a gospel contrary to that which you received, let him be accursed.…"/>
          <p:cNvSpPr/>
          <p:nvPr/>
        </p:nvSpPr>
        <p:spPr>
          <a:xfrm>
            <a:off x="4730266" y="6627283"/>
            <a:ext cx="8001001" cy="2959101"/>
          </a:xfrm>
          <a:prstGeom prst="rect">
            <a:avLst/>
          </a:prstGeom>
          <a:ln w="139700" cap="rnd">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Arial Black"/>
                <a:ea typeface="Arial Black"/>
                <a:cs typeface="Arial Black"/>
                <a:sym typeface="Arial Black"/>
              </a:defRPr>
            </a:pPr>
            <a:r>
              <a:t>(8) But even though </a:t>
            </a:r>
            <a:r>
              <a:rPr sz="3200" u="sng"/>
              <a:t>we</a:t>
            </a:r>
            <a:r>
              <a:t>, or an angel from heaven, should preach to you a gospel contrary to </a:t>
            </a:r>
            <a:r>
              <a:rPr sz="1800">
                <a:solidFill>
                  <a:srgbClr val="0D2DC6"/>
                </a:solidFill>
              </a:rPr>
              <a:t>(other than)</a:t>
            </a:r>
            <a:r>
              <a:t> that which we have preached to you, let him be accursed. (9) As we have said before, so I say again now, if any man is preaching to you a gospel contrary to that which you received, let him be accursed.</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Arial Black"/>
                <a:ea typeface="Arial Black"/>
                <a:cs typeface="Arial Black"/>
                <a:sym typeface="Arial Black"/>
              </a:defRPr>
            </a:pPr>
            <a:r>
              <a:t>Galatians 1:8-9</a:t>
            </a:r>
          </a:p>
        </p:txBody>
      </p:sp>
      <p:grpSp>
        <p:nvGrpSpPr>
          <p:cNvPr id="252" name="Father’s…"/>
          <p:cNvGrpSpPr/>
          <p:nvPr/>
        </p:nvGrpSpPr>
        <p:grpSpPr>
          <a:xfrm>
            <a:off x="1462087" y="1368487"/>
            <a:ext cx="2546649" cy="1689101"/>
            <a:chOff x="0" y="0"/>
            <a:chExt cx="2546647" cy="1689100"/>
          </a:xfrm>
        </p:grpSpPr>
        <p:sp>
          <p:nvSpPr>
            <p:cNvPr id="251" name="Father’s…"/>
            <p:cNvSpPr/>
            <p:nvPr/>
          </p:nvSpPr>
          <p:spPr>
            <a:xfrm>
              <a:off x="69850" y="69850"/>
              <a:ext cx="2406948" cy="1549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latin typeface="Arial Black"/>
                  <a:ea typeface="Arial Black"/>
                  <a:cs typeface="Arial Black"/>
                  <a:sym typeface="Arial Black"/>
                </a:defRPr>
              </a:pPr>
              <a:r>
                <a:t>Father’s</a:t>
              </a:r>
            </a:p>
            <a:p>
              <a:pPr>
                <a:defRPr>
                  <a:latin typeface="Arial Black"/>
                  <a:ea typeface="Arial Black"/>
                  <a:cs typeface="Arial Black"/>
                  <a:sym typeface="Arial Black"/>
                </a:defRPr>
              </a:pPr>
              <a:r>
                <a:t>Will</a:t>
              </a:r>
            </a:p>
          </p:txBody>
        </p:sp>
        <p:pic>
          <p:nvPicPr>
            <p:cNvPr id="250" name="Father’s… Father’s&#10;Will" descr="Father’s… Father’sWill"/>
            <p:cNvPicPr>
              <a:picLocks/>
            </p:cNvPicPr>
            <p:nvPr/>
          </p:nvPicPr>
          <p:blipFill>
            <a:blip r:embed="rId3">
              <a:extLst/>
            </a:blip>
            <a:stretch>
              <a:fillRect/>
            </a:stretch>
          </p:blipFill>
          <p:spPr>
            <a:xfrm>
              <a:off x="0" y="0"/>
              <a:ext cx="2546648" cy="1689100"/>
            </a:xfrm>
            <a:prstGeom prst="rect">
              <a:avLst/>
            </a:prstGeom>
            <a:effectLst/>
          </p:spPr>
        </p:pic>
      </p:grpSp>
      <p:sp>
        <p:nvSpPr>
          <p:cNvPr id="253" name="Son"/>
          <p:cNvSpPr/>
          <p:nvPr/>
        </p:nvSpPr>
        <p:spPr>
          <a:xfrm>
            <a:off x="1873746" y="4203700"/>
            <a:ext cx="1367731"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Son</a:t>
            </a:r>
          </a:p>
        </p:txBody>
      </p:sp>
      <p:sp>
        <p:nvSpPr>
          <p:cNvPr id="254" name="Apostles"/>
          <p:cNvSpPr/>
          <p:nvPr/>
        </p:nvSpPr>
        <p:spPr>
          <a:xfrm>
            <a:off x="1039117" y="6735233"/>
            <a:ext cx="3036988"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Apostles</a:t>
            </a:r>
          </a:p>
        </p:txBody>
      </p:sp>
      <p:sp>
        <p:nvSpPr>
          <p:cNvPr id="255" name="Men"/>
          <p:cNvSpPr/>
          <p:nvPr/>
        </p:nvSpPr>
        <p:spPr>
          <a:xfrm>
            <a:off x="1806178" y="8001000"/>
            <a:ext cx="1502867"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Men</a:t>
            </a:r>
          </a:p>
        </p:txBody>
      </p:sp>
      <p:sp>
        <p:nvSpPr>
          <p:cNvPr id="256" name="Arrow"/>
          <p:cNvSpPr/>
          <p:nvPr/>
        </p:nvSpPr>
        <p:spPr>
          <a:xfrm rot="5439789">
            <a:off x="2204158" y="4945891"/>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57" name="Arrow"/>
          <p:cNvSpPr/>
          <p:nvPr/>
        </p:nvSpPr>
        <p:spPr>
          <a:xfrm rot="5439789">
            <a:off x="2204158" y="6211657"/>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58" name="Arrow"/>
          <p:cNvSpPr/>
          <p:nvPr/>
        </p:nvSpPr>
        <p:spPr>
          <a:xfrm rot="5439789">
            <a:off x="2204158" y="7477424"/>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59" name="Holy Spirit"/>
          <p:cNvSpPr/>
          <p:nvPr/>
        </p:nvSpPr>
        <p:spPr>
          <a:xfrm>
            <a:off x="751730" y="5469466"/>
            <a:ext cx="361176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Holy Spirit</a:t>
            </a:r>
          </a:p>
        </p:txBody>
      </p:sp>
      <p:sp>
        <p:nvSpPr>
          <p:cNvPr id="260" name="2 Peter 3:2"/>
          <p:cNvSpPr txBox="1"/>
          <p:nvPr/>
        </p:nvSpPr>
        <p:spPr>
          <a:xfrm>
            <a:off x="7568106" y="5872691"/>
            <a:ext cx="232532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2 Peter 3:2</a:t>
            </a:r>
          </a:p>
        </p:txBody>
      </p:sp>
      <p:sp>
        <p:nvSpPr>
          <p:cNvPr id="3" name="TextBox 2"/>
          <p:cNvSpPr txBox="1"/>
          <p:nvPr/>
        </p:nvSpPr>
        <p:spPr>
          <a:xfrm>
            <a:off x="5516880" y="626195"/>
            <a:ext cx="6995160"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FFF"/>
                </a:solidFill>
                <a:latin typeface="Arial Black"/>
                <a:ea typeface="Arial Black"/>
                <a:cs typeface="Arial Black"/>
                <a:sym typeface="Arial Black"/>
              </a:defRPr>
            </a:pPr>
            <a:r>
              <a:rPr lang="en-US" dirty="0"/>
              <a:t>“for </a:t>
            </a:r>
            <a:r>
              <a:rPr lang="en-US" dirty="0">
                <a:solidFill>
                  <a:srgbClr val="FFFC41"/>
                </a:solidFill>
              </a:rPr>
              <a:t>the words which You gave Me I have given to them</a:t>
            </a:r>
            <a:r>
              <a:rPr lang="en-US" dirty="0"/>
              <a:t>; and </a:t>
            </a:r>
            <a:r>
              <a:rPr lang="en-US" dirty="0">
                <a:solidFill>
                  <a:srgbClr val="FFFC41"/>
                </a:solidFill>
              </a:rPr>
              <a:t>they received them</a:t>
            </a:r>
            <a:r>
              <a:rPr lang="en-US" dirty="0"/>
              <a:t> and truly understood that I came forth from You, and they believed that You sent Me.”</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FFFC41"/>
                </a:solidFill>
                <a:latin typeface="Arial Black"/>
                <a:ea typeface="Arial Black"/>
                <a:cs typeface="Arial Black"/>
                <a:sym typeface="Arial Black"/>
              </a:defRPr>
            </a:pPr>
            <a:r>
              <a:rPr lang="en-US" dirty="0"/>
              <a:t>John 17:8</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Bible Turn Back On copy.jpg" descr="Bible Turn Back On copy.jpg"/>
          <p:cNvPicPr>
            <a:picLocks/>
          </p:cNvPicPr>
          <p:nvPr/>
        </p:nvPicPr>
        <p:blipFill>
          <a:blip r:embed="rId2">
            <a:extLst/>
          </a:blip>
          <a:stretch>
            <a:fillRect/>
          </a:stretch>
        </p:blipFill>
        <p:spPr>
          <a:xfrm>
            <a:off x="1640382" y="3177830"/>
            <a:ext cx="9954718" cy="6390324"/>
          </a:xfrm>
          <a:prstGeom prst="rect">
            <a:avLst/>
          </a:prstGeom>
          <a:effectLst>
            <a:outerShdw blurRad="190500" dist="8455" dir="5400000" rotWithShape="0">
              <a:srgbClr val="000000"/>
            </a:outerShdw>
          </a:effectLst>
        </p:spPr>
      </p:pic>
      <p:sp>
        <p:nvSpPr>
          <p:cNvPr id="263" name="Study Of The Bible Is not about……"/>
          <p:cNvSpPr/>
          <p:nvPr/>
        </p:nvSpPr>
        <p:spPr>
          <a:xfrm>
            <a:off x="1974898" y="158749"/>
            <a:ext cx="8828486" cy="1968501"/>
          </a:xfrm>
          <a:prstGeom prst="rect">
            <a:avLst/>
          </a:prstGeom>
          <a:ln w="139700" cap="rnd">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457200">
              <a:defRPr sz="3200">
                <a:latin typeface="Arial Black"/>
                <a:ea typeface="Arial Black"/>
                <a:cs typeface="Arial Black"/>
                <a:sym typeface="Arial Black"/>
              </a:defRPr>
            </a:pPr>
            <a:r>
              <a:t>Study Of The Bible Is </a:t>
            </a:r>
            <a:r>
              <a:rPr u="sng">
                <a:solidFill>
                  <a:srgbClr val="0D3DFF"/>
                </a:solidFill>
              </a:rPr>
              <a:t>not about… </a:t>
            </a:r>
          </a:p>
          <a:p>
            <a:pPr defTabSz="457200">
              <a:defRPr sz="3200">
                <a:latin typeface="Arial Black"/>
                <a:ea typeface="Arial Black"/>
                <a:cs typeface="Arial Black"/>
                <a:sym typeface="Arial Black"/>
              </a:defRPr>
            </a:pPr>
            <a:r>
              <a:rPr u="sng">
                <a:solidFill>
                  <a:srgbClr val="0D3DFF"/>
                </a:solidFill>
              </a:rPr>
              <a:t>determining</a:t>
            </a:r>
            <a:r>
              <a:t> what Scripture says</a:t>
            </a:r>
          </a:p>
          <a:p>
            <a:pPr defTabSz="457200">
              <a:defRPr sz="3200">
                <a:latin typeface="Arial Black"/>
                <a:ea typeface="Arial Black"/>
                <a:cs typeface="Arial Black"/>
                <a:sym typeface="Arial Black"/>
              </a:defRPr>
            </a:pPr>
            <a:r>
              <a:t>but </a:t>
            </a:r>
            <a:r>
              <a:rPr u="sng">
                <a:solidFill>
                  <a:srgbClr val="0D3DFF"/>
                </a:solidFill>
              </a:rPr>
              <a:t>Is about Discovering</a:t>
            </a:r>
            <a:r>
              <a:t> What It Says.</a:t>
            </a:r>
          </a:p>
        </p:txBody>
      </p:sp>
      <p:sp>
        <p:nvSpPr>
          <p:cNvPr id="264" name="2 Pet.…"/>
          <p:cNvSpPr/>
          <p:nvPr/>
        </p:nvSpPr>
        <p:spPr>
          <a:xfrm>
            <a:off x="247501" y="171449"/>
            <a:ext cx="1486198" cy="1092201"/>
          </a:xfrm>
          <a:prstGeom prst="rect">
            <a:avLst/>
          </a:prstGeom>
          <a:solidFill>
            <a:srgbClr val="F4FB07"/>
          </a:solidFill>
          <a:ln w="152400" cap="rnd">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Arial Black"/>
                <a:ea typeface="Arial Black"/>
                <a:cs typeface="Arial Black"/>
                <a:sym typeface="Arial Black"/>
              </a:defRPr>
            </a:pPr>
            <a:r>
              <a:t>2 Pet.</a:t>
            </a:r>
          </a:p>
          <a:p>
            <a:pPr>
              <a:defRPr sz="2400">
                <a:latin typeface="Arial Black"/>
                <a:ea typeface="Arial Black"/>
                <a:cs typeface="Arial Black"/>
                <a:sym typeface="Arial Black"/>
              </a:defRPr>
            </a:pPr>
            <a:r>
              <a:t>1:20-21</a:t>
            </a:r>
          </a:p>
        </p:txBody>
      </p:sp>
      <p:sp>
        <p:nvSpPr>
          <p:cNvPr id="265" name="1 Cor.…"/>
          <p:cNvSpPr/>
          <p:nvPr/>
        </p:nvSpPr>
        <p:spPr>
          <a:xfrm>
            <a:off x="11127829" y="171449"/>
            <a:ext cx="1486199" cy="1092201"/>
          </a:xfrm>
          <a:prstGeom prst="rect">
            <a:avLst/>
          </a:prstGeom>
          <a:solidFill>
            <a:srgbClr val="F4FB07"/>
          </a:solidFill>
          <a:ln w="152400" cap="rnd">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Arial Black"/>
                <a:ea typeface="Arial Black"/>
                <a:cs typeface="Arial Black"/>
                <a:sym typeface="Arial Black"/>
              </a:defRPr>
            </a:pPr>
            <a:r>
              <a:t>1 Cor.</a:t>
            </a:r>
          </a:p>
          <a:p>
            <a:pPr>
              <a:defRPr sz="2400">
                <a:latin typeface="Arial Black"/>
                <a:ea typeface="Arial Black"/>
                <a:cs typeface="Arial Black"/>
                <a:sym typeface="Arial Black"/>
              </a:defRPr>
            </a:pPr>
            <a:r>
              <a:t>2:10-16</a:t>
            </a:r>
          </a:p>
        </p:txBody>
      </p:sp>
      <p:sp>
        <p:nvSpPr>
          <p:cNvPr id="266" name="It Is Already Determined!"/>
          <p:cNvSpPr/>
          <p:nvPr/>
        </p:nvSpPr>
        <p:spPr>
          <a:xfrm>
            <a:off x="2889250" y="1355533"/>
            <a:ext cx="7720013" cy="1747838"/>
          </a:xfrm>
          <a:custGeom>
            <a:avLst/>
            <a:gdLst/>
            <a:ahLst/>
            <a:cxnLst>
              <a:cxn ang="0">
                <a:pos x="wd2" y="hd2"/>
              </a:cxn>
              <a:cxn ang="5400000">
                <a:pos x="wd2" y="hd2"/>
              </a:cxn>
              <a:cxn ang="10800000">
                <a:pos x="wd2" y="hd2"/>
              </a:cxn>
              <a:cxn ang="16200000">
                <a:pos x="wd2" y="hd2"/>
              </a:cxn>
            </a:cxnLst>
            <a:rect l="0" t="0" r="r" b="b"/>
            <a:pathLst>
              <a:path w="21600" h="21600" extrusionOk="0">
                <a:moveTo>
                  <a:pt x="64" y="0"/>
                </a:moveTo>
                <a:lnTo>
                  <a:pt x="19" y="11967"/>
                </a:lnTo>
                <a:cubicBezTo>
                  <a:pt x="8" y="12071"/>
                  <a:pt x="0" y="12183"/>
                  <a:pt x="0" y="12306"/>
                </a:cubicBezTo>
                <a:lnTo>
                  <a:pt x="0" y="20815"/>
                </a:lnTo>
                <a:cubicBezTo>
                  <a:pt x="0" y="21249"/>
                  <a:pt x="80" y="21600"/>
                  <a:pt x="178" y="21600"/>
                </a:cubicBezTo>
                <a:lnTo>
                  <a:pt x="21422" y="21600"/>
                </a:lnTo>
                <a:cubicBezTo>
                  <a:pt x="21520" y="21600"/>
                  <a:pt x="21600" y="21249"/>
                  <a:pt x="21600" y="20815"/>
                </a:cubicBezTo>
                <a:lnTo>
                  <a:pt x="21600" y="12306"/>
                </a:lnTo>
                <a:cubicBezTo>
                  <a:pt x="21600" y="11872"/>
                  <a:pt x="21520" y="11521"/>
                  <a:pt x="21422" y="11521"/>
                </a:cubicBezTo>
                <a:lnTo>
                  <a:pt x="321" y="11521"/>
                </a:lnTo>
                <a:lnTo>
                  <a:pt x="64" y="0"/>
                </a:lnTo>
                <a:close/>
              </a:path>
            </a:pathLst>
          </a:custGeom>
          <a:solidFill>
            <a:srgbClr val="F7FB00"/>
          </a:solidFill>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b" anchorCtr="1"/>
          <a:lstStyle>
            <a:lvl1pPr>
              <a:defRPr sz="3200">
                <a:latin typeface="Arial Black"/>
                <a:ea typeface="Arial Black"/>
                <a:cs typeface="Arial Black"/>
                <a:sym typeface="Arial Black"/>
              </a:defRPr>
            </a:lvl1pPr>
          </a:lstStyle>
          <a:p>
            <a:r>
              <a:rPr lang="en-US"/>
              <a:t>It Is Already Determined!</a:t>
            </a:r>
            <a:endParaRPr lang="en-US" dirty="0"/>
          </a:p>
        </p:txBody>
      </p:sp>
      <p:sp>
        <p:nvSpPr>
          <p:cNvPr id="267" name="Matt.…"/>
          <p:cNvSpPr/>
          <p:nvPr/>
        </p:nvSpPr>
        <p:spPr>
          <a:xfrm>
            <a:off x="377502" y="1593850"/>
            <a:ext cx="1226196" cy="1092200"/>
          </a:xfrm>
          <a:prstGeom prst="rect">
            <a:avLst/>
          </a:prstGeom>
          <a:solidFill>
            <a:srgbClr val="F4FB07"/>
          </a:solidFill>
          <a:ln w="152400" cap="rnd">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Arial Black"/>
                <a:ea typeface="Arial Black"/>
                <a:cs typeface="Arial Black"/>
                <a:sym typeface="Arial Black"/>
              </a:defRPr>
            </a:pPr>
            <a:r>
              <a:t>Matt.</a:t>
            </a:r>
          </a:p>
          <a:p>
            <a:pPr>
              <a:defRPr sz="2400">
                <a:latin typeface="Arial Black"/>
                <a:ea typeface="Arial Black"/>
                <a:cs typeface="Arial Black"/>
                <a:sym typeface="Arial Black"/>
              </a:defRPr>
            </a:pPr>
            <a:r>
              <a:t>4:4</a:t>
            </a:r>
          </a:p>
        </p:txBody>
      </p:sp>
      <p:sp>
        <p:nvSpPr>
          <p:cNvPr id="268" name="1 Pet.…"/>
          <p:cNvSpPr/>
          <p:nvPr/>
        </p:nvSpPr>
        <p:spPr>
          <a:xfrm>
            <a:off x="11157297" y="1593850"/>
            <a:ext cx="1427262" cy="1092200"/>
          </a:xfrm>
          <a:prstGeom prst="rect">
            <a:avLst/>
          </a:prstGeom>
          <a:solidFill>
            <a:srgbClr val="F4FB07"/>
          </a:solidFill>
          <a:ln w="152400" cap="rnd">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Arial Black"/>
                <a:ea typeface="Arial Black"/>
                <a:cs typeface="Arial Black"/>
                <a:sym typeface="Arial Black"/>
              </a:defRPr>
            </a:pPr>
            <a:r>
              <a:t>1 Pet. </a:t>
            </a:r>
          </a:p>
          <a:p>
            <a:pPr>
              <a:defRPr sz="2400">
                <a:latin typeface="Arial Black"/>
                <a:ea typeface="Arial Black"/>
                <a:cs typeface="Arial Black"/>
                <a:sym typeface="Arial Black"/>
              </a:defRPr>
            </a:pPr>
            <a:r>
              <a:t>4:11</a:t>
            </a:r>
          </a:p>
        </p:txBody>
      </p:sp>
      <p:sp>
        <p:nvSpPr>
          <p:cNvPr id="269" name="John…"/>
          <p:cNvSpPr/>
          <p:nvPr/>
        </p:nvSpPr>
        <p:spPr>
          <a:xfrm>
            <a:off x="8867229" y="7131050"/>
            <a:ext cx="1486199" cy="1092200"/>
          </a:xfrm>
          <a:prstGeom prst="rect">
            <a:avLst/>
          </a:prstGeom>
          <a:solidFill>
            <a:srgbClr val="F4FB07"/>
          </a:solidFill>
          <a:ln w="152400" cap="rnd">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latin typeface="Arial Black"/>
                <a:ea typeface="Arial Black"/>
                <a:cs typeface="Arial Black"/>
                <a:sym typeface="Arial Black"/>
              </a:defRPr>
            </a:pPr>
            <a:r>
              <a:t>John</a:t>
            </a:r>
          </a:p>
          <a:p>
            <a:pPr>
              <a:defRPr sz="2400">
                <a:latin typeface="Arial Black"/>
                <a:ea typeface="Arial Black"/>
                <a:cs typeface="Arial Black"/>
                <a:sym typeface="Arial Black"/>
              </a:defRPr>
            </a:pPr>
            <a:r>
              <a:t>7:16-18</a:t>
            </a:r>
          </a:p>
        </p:txBody>
      </p:sp>
      <p:sp>
        <p:nvSpPr>
          <p:cNvPr id="270" name="Man does not live by bread alone, but by every word that proceeds from the mouth of God."/>
          <p:cNvSpPr/>
          <p:nvPr/>
        </p:nvSpPr>
        <p:spPr>
          <a:xfrm>
            <a:off x="270668" y="2724355"/>
            <a:ext cx="2981723" cy="6869113"/>
          </a:xfrm>
          <a:custGeom>
            <a:avLst/>
            <a:gdLst/>
            <a:ahLst/>
            <a:cxnLst>
              <a:cxn ang="0">
                <a:pos x="wd2" y="hd2"/>
              </a:cxn>
              <a:cxn ang="5400000">
                <a:pos x="wd2" y="hd2"/>
              </a:cxn>
              <a:cxn ang="10800000">
                <a:pos x="wd2" y="hd2"/>
              </a:cxn>
              <a:cxn ang="16200000">
                <a:pos x="wd2" y="hd2"/>
              </a:cxn>
            </a:cxnLst>
            <a:rect l="0" t="0" r="r" b="b"/>
            <a:pathLst>
              <a:path w="21600" h="21600" extrusionOk="0">
                <a:moveTo>
                  <a:pt x="5169" y="0"/>
                </a:moveTo>
                <a:lnTo>
                  <a:pt x="4246" y="9115"/>
                </a:lnTo>
                <a:lnTo>
                  <a:pt x="460" y="9115"/>
                </a:lnTo>
                <a:cubicBezTo>
                  <a:pt x="206" y="9115"/>
                  <a:pt x="0" y="9205"/>
                  <a:pt x="0" y="9315"/>
                </a:cubicBezTo>
                <a:lnTo>
                  <a:pt x="0" y="21400"/>
                </a:lnTo>
                <a:cubicBezTo>
                  <a:pt x="0" y="21511"/>
                  <a:pt x="206" y="21600"/>
                  <a:pt x="460" y="21600"/>
                </a:cubicBezTo>
                <a:lnTo>
                  <a:pt x="21140" y="21600"/>
                </a:lnTo>
                <a:cubicBezTo>
                  <a:pt x="21394" y="21600"/>
                  <a:pt x="21600" y="21511"/>
                  <a:pt x="21600" y="21400"/>
                </a:cubicBezTo>
                <a:lnTo>
                  <a:pt x="21600" y="9315"/>
                </a:lnTo>
                <a:cubicBezTo>
                  <a:pt x="21600" y="9205"/>
                  <a:pt x="21394" y="9115"/>
                  <a:pt x="21140" y="9115"/>
                </a:cubicBezTo>
                <a:lnTo>
                  <a:pt x="6089" y="9115"/>
                </a:lnTo>
                <a:lnTo>
                  <a:pt x="5169" y="0"/>
                </a:lnTo>
                <a:close/>
              </a:path>
            </a:pathLst>
          </a:custGeom>
          <a:solidFill>
            <a:srgbClr val="F7FB00"/>
          </a:solidFill>
          <a:ln w="76200">
            <a:solidFill>
              <a:srgbClr val="1ACF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800">
                <a:latin typeface="Arial Black"/>
                <a:ea typeface="Arial Black"/>
                <a:cs typeface="Arial Black"/>
                <a:sym typeface="Arial Black"/>
              </a:defRPr>
            </a:lvl1pPr>
          </a:lstStyle>
          <a:p>
            <a:endParaRPr dirty="0"/>
          </a:p>
        </p:txBody>
      </p:sp>
      <p:sp>
        <p:nvSpPr>
          <p:cNvPr id="2" name="TextBox 1"/>
          <p:cNvSpPr txBox="1"/>
          <p:nvPr/>
        </p:nvSpPr>
        <p:spPr>
          <a:xfrm>
            <a:off x="377502" y="6060599"/>
            <a:ext cx="2731458" cy="31188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dirty="0">
                <a:latin typeface="Arial Rounded MT Bold" charset="0"/>
                <a:ea typeface="Arial Rounded MT Bold" charset="0"/>
                <a:cs typeface="Arial Rounded MT Bold" charset="0"/>
              </a:rPr>
              <a:t>Man does not live by bread alone, but by every word that proceeds from the mouth of God</a:t>
            </a:r>
            <a:r>
              <a:rPr lang="en-US" sz="2800" dirty="0" smtClean="0">
                <a:latin typeface="Arial Rounded MT Bold" charset="0"/>
                <a:ea typeface="Arial Rounded MT Bold" charset="0"/>
                <a:cs typeface="Arial Rounded MT Bold" charset="0"/>
              </a:rPr>
              <a:t>.</a:t>
            </a:r>
            <a:endParaRPr lang="en-US" sz="2800" dirty="0">
              <a:latin typeface="Arial Rounded MT Bold" charset="0"/>
              <a:ea typeface="Arial Rounded MT Bold" charset="0"/>
              <a:cs typeface="Arial Rounded MT Bold" charset="0"/>
            </a:endParaRP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63"/>
                                        </p:tgtEl>
                                        <p:attrNameLst>
                                          <p:attrName>style.visibility</p:attrName>
                                        </p:attrNameLst>
                                      </p:cBhvr>
                                      <p:to>
                                        <p:strVal val="visible"/>
                                      </p:to>
                                    </p:set>
                                    <p:anim calcmode="lin" valueType="num">
                                      <p:cBhvr>
                                        <p:cTn id="7" dur="2750" fill="hold"/>
                                        <p:tgtEl>
                                          <p:spTgt spid="263"/>
                                        </p:tgtEl>
                                        <p:attrNameLst>
                                          <p:attrName>ppt_x</p:attrName>
                                        </p:attrNameLst>
                                      </p:cBhvr>
                                      <p:tavLst>
                                        <p:tav tm="0">
                                          <p:val>
                                            <p:strVal val="#ppt_x"/>
                                          </p:val>
                                        </p:tav>
                                        <p:tav tm="100000">
                                          <p:val>
                                            <p:strVal val="#ppt_x"/>
                                          </p:val>
                                        </p:tav>
                                      </p:tavLst>
                                    </p:anim>
                                    <p:anim calcmode="lin" valueType="num">
                                      <p:cBhvr>
                                        <p:cTn id="8" dur="2750" fill="hold"/>
                                        <p:tgtEl>
                                          <p:spTgt spid="263"/>
                                        </p:tgtEl>
                                        <p:attrNameLst>
                                          <p:attrName>ppt_y</p:attrName>
                                        </p:attrNameLst>
                                      </p:cBhvr>
                                      <p:tavLst>
                                        <p:tav tm="0">
                                          <p:val>
                                            <p:strVal val="0-#ppt_h/2"/>
                                          </p:val>
                                        </p:tav>
                                        <p:tav tm="100000">
                                          <p:val>
                                            <p:strVal val="#ppt_y"/>
                                          </p:val>
                                        </p:tav>
                                      </p:tavLst>
                                    </p:anim>
                                  </p:childTnLst>
                                </p:cTn>
                              </p:par>
                            </p:childTnLst>
                          </p:cTn>
                        </p:par>
                        <p:par>
                          <p:cTn id="9" fill="hold">
                            <p:stCondLst>
                              <p:cond delay="2750"/>
                            </p:stCondLst>
                            <p:childTnLst>
                              <p:par>
                                <p:cTn id="10" presetID="2" presetClass="entr" presetSubtype="1" fill="hold" grpId="2" nodeType="afterEffect">
                                  <p:stCondLst>
                                    <p:cond delay="1250"/>
                                  </p:stCondLst>
                                  <p:iterate>
                                    <p:tmAbs val="0"/>
                                  </p:iterate>
                                  <p:childTnLst>
                                    <p:set>
                                      <p:cBhvr>
                                        <p:cTn id="11" fill="hold"/>
                                        <p:tgtEl>
                                          <p:spTgt spid="266"/>
                                        </p:tgtEl>
                                        <p:attrNameLst>
                                          <p:attrName>style.visibility</p:attrName>
                                        </p:attrNameLst>
                                      </p:cBhvr>
                                      <p:to>
                                        <p:strVal val="visible"/>
                                      </p:to>
                                    </p:set>
                                    <p:anim calcmode="lin" valueType="num">
                                      <p:cBhvr>
                                        <p:cTn id="12" dur="1500" fill="hold"/>
                                        <p:tgtEl>
                                          <p:spTgt spid="266"/>
                                        </p:tgtEl>
                                        <p:attrNameLst>
                                          <p:attrName>ppt_x</p:attrName>
                                        </p:attrNameLst>
                                      </p:cBhvr>
                                      <p:tavLst>
                                        <p:tav tm="0">
                                          <p:val>
                                            <p:strVal val="#ppt_x"/>
                                          </p:val>
                                        </p:tav>
                                        <p:tav tm="100000">
                                          <p:val>
                                            <p:strVal val="#ppt_x"/>
                                          </p:val>
                                        </p:tav>
                                      </p:tavLst>
                                    </p:anim>
                                    <p:anim calcmode="lin" valueType="num">
                                      <p:cBhvr>
                                        <p:cTn id="13" dur="1500" fill="hold"/>
                                        <p:tgtEl>
                                          <p:spTgt spid="26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3" nodeType="clickEffect">
                                  <p:stCondLst>
                                    <p:cond delay="0"/>
                                  </p:stCondLst>
                                  <p:iterate>
                                    <p:tmAbs val="0"/>
                                  </p:iterate>
                                  <p:childTnLst>
                                    <p:set>
                                      <p:cBhvr>
                                        <p:cTn id="17" fill="hold"/>
                                        <p:tgtEl>
                                          <p:spTgt spid="270"/>
                                        </p:tgtEl>
                                        <p:attrNameLst>
                                          <p:attrName>style.visibility</p:attrName>
                                        </p:attrNameLst>
                                      </p:cBhvr>
                                      <p:to>
                                        <p:strVal val="visible"/>
                                      </p:to>
                                    </p:set>
                                    <p:anim calcmode="lin" valueType="num">
                                      <p:cBhvr>
                                        <p:cTn id="18" dur="1500" fill="hold"/>
                                        <p:tgtEl>
                                          <p:spTgt spid="270"/>
                                        </p:tgtEl>
                                        <p:attrNameLst>
                                          <p:attrName>ppt_x</p:attrName>
                                        </p:attrNameLst>
                                      </p:cBhvr>
                                      <p:tavLst>
                                        <p:tav tm="0">
                                          <p:val>
                                            <p:strVal val="#ppt_x"/>
                                          </p:val>
                                        </p:tav>
                                        <p:tav tm="100000">
                                          <p:val>
                                            <p:strVal val="#ppt_x"/>
                                          </p:val>
                                        </p:tav>
                                      </p:tavLst>
                                    </p:anim>
                                    <p:anim calcmode="lin" valueType="num">
                                      <p:cBhvr>
                                        <p:cTn id="19" dur="1500" fill="hold"/>
                                        <p:tgtEl>
                                          <p:spTgt spid="2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animBg="1" advAuto="0"/>
      <p:bldP spid="266" grpId="2" animBg="1" advAuto="0"/>
      <p:bldP spid="270"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2" name="bible-Sunlight.jpg" descr="bible-Sunlight.jpg"/>
          <p:cNvPicPr>
            <a:picLocks noChangeAspect="1"/>
          </p:cNvPicPr>
          <p:nvPr/>
        </p:nvPicPr>
        <p:blipFill>
          <a:blip r:embed="rId2">
            <a:extLst/>
          </a:blip>
          <a:stretch>
            <a:fillRect/>
          </a:stretch>
        </p:blipFill>
        <p:spPr>
          <a:xfrm>
            <a:off x="79602" y="-36241"/>
            <a:ext cx="12845596" cy="7747500"/>
          </a:xfrm>
          <a:prstGeom prst="rect">
            <a:avLst/>
          </a:prstGeom>
          <a:ln w="12700">
            <a:miter lim="400000"/>
          </a:ln>
        </p:spPr>
      </p:pic>
      <p:sp>
        <p:nvSpPr>
          <p:cNvPr id="273" name="Speaking From One’s Own Spirit…"/>
          <p:cNvSpPr/>
          <p:nvPr/>
        </p:nvSpPr>
        <p:spPr>
          <a:xfrm>
            <a:off x="991250" y="7804150"/>
            <a:ext cx="11026677" cy="161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solidFill>
                  <a:srgbClr val="FFFB00"/>
                </a:solidFill>
                <a:latin typeface="Arial Black"/>
                <a:ea typeface="Arial Black"/>
                <a:cs typeface="Arial Black"/>
                <a:sym typeface="Arial Black"/>
              </a:defRPr>
            </a:pPr>
            <a:r>
              <a:t>Speaking From One’s Own Spirit</a:t>
            </a:r>
          </a:p>
          <a:p>
            <a:pPr>
              <a:defRPr>
                <a:solidFill>
                  <a:srgbClr val="FFFB00"/>
                </a:solidFill>
                <a:latin typeface="Arial Black"/>
                <a:ea typeface="Arial Black"/>
                <a:cs typeface="Arial Black"/>
                <a:sym typeface="Arial Black"/>
              </a:defRPr>
            </a:pPr>
            <a:r>
              <a:t>Ezekiel 13:2-3; Jeremiah 23:16</a:t>
            </a:r>
          </a:p>
        </p:txBody>
      </p:sp>
      <p:sp>
        <p:nvSpPr>
          <p:cNvPr id="274" name="Callout"/>
          <p:cNvSpPr/>
          <p:nvPr/>
        </p:nvSpPr>
        <p:spPr>
          <a:xfrm rot="16200000">
            <a:off x="3835201" y="-2847555"/>
            <a:ext cx="5181998" cy="11366104"/>
          </a:xfrm>
          <a:custGeom>
            <a:avLst/>
            <a:gdLst/>
            <a:ahLst/>
            <a:cxnLst>
              <a:cxn ang="0">
                <a:pos x="wd2" y="hd2"/>
              </a:cxn>
              <a:cxn ang="5400000">
                <a:pos x="wd2" y="hd2"/>
              </a:cxn>
              <a:cxn ang="10800000">
                <a:pos x="wd2" y="hd2"/>
              </a:cxn>
              <a:cxn ang="16200000">
                <a:pos x="wd2" y="hd2"/>
              </a:cxn>
            </a:cxnLst>
            <a:rect l="0" t="0" r="r" b="b"/>
            <a:pathLst>
              <a:path w="21600" h="21600" extrusionOk="0">
                <a:moveTo>
                  <a:pt x="5115" y="0"/>
                </a:moveTo>
                <a:cubicBezTo>
                  <a:pt x="4969" y="0"/>
                  <a:pt x="4850" y="54"/>
                  <a:pt x="4850" y="121"/>
                </a:cubicBezTo>
                <a:lnTo>
                  <a:pt x="4850" y="10997"/>
                </a:lnTo>
                <a:lnTo>
                  <a:pt x="0" y="11239"/>
                </a:lnTo>
                <a:lnTo>
                  <a:pt x="4850" y="11481"/>
                </a:lnTo>
                <a:lnTo>
                  <a:pt x="4850" y="21479"/>
                </a:lnTo>
                <a:cubicBezTo>
                  <a:pt x="4850" y="21546"/>
                  <a:pt x="4969" y="21600"/>
                  <a:pt x="5115" y="21600"/>
                </a:cubicBezTo>
                <a:lnTo>
                  <a:pt x="21335" y="21600"/>
                </a:lnTo>
                <a:cubicBezTo>
                  <a:pt x="21481" y="21600"/>
                  <a:pt x="21600" y="21546"/>
                  <a:pt x="21600" y="21479"/>
                </a:cubicBezTo>
                <a:lnTo>
                  <a:pt x="21600" y="121"/>
                </a:lnTo>
                <a:cubicBezTo>
                  <a:pt x="21600" y="54"/>
                  <a:pt x="21481" y="0"/>
                  <a:pt x="21335" y="0"/>
                </a:cubicBezTo>
                <a:lnTo>
                  <a:pt x="5115" y="0"/>
                </a:lnTo>
                <a:close/>
              </a:path>
            </a:pathLst>
          </a:custGeom>
          <a:solidFill>
            <a:srgbClr val="FFF328"/>
          </a:solidFill>
          <a:ln w="1397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75" name="(2) Son of man, prophesy against the prophets of Israel who prophesy, and say to those who prophesy from their own inspiration, ‘Listen to the word of the LORD!  (3) Thus says the Lord GOD, “Woe to the foolish prophets who are following their own spirit and have seen nothing”. Ezek. 13:2-3…"/>
          <p:cNvSpPr/>
          <p:nvPr/>
        </p:nvSpPr>
        <p:spPr>
          <a:xfrm>
            <a:off x="1016826" y="676546"/>
            <a:ext cx="10818748" cy="294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Arial Black"/>
                <a:ea typeface="Arial Black"/>
                <a:cs typeface="Arial Black"/>
                <a:sym typeface="Arial Black"/>
              </a:defRPr>
            </a:pPr>
            <a:r>
              <a:t>(2) Son of man, prophesy against the prophets of Israel who prophesy, and say to those who prophesy from their own inspiration, ‘Listen to the word of the LORD!  (3) Thus says the Lord GOD, “Woe to the foolish prophets who are following their own spirit and have seen nothing”. Ezek. 13:2-3</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Arial Black"/>
                <a:ea typeface="Arial Black"/>
                <a:cs typeface="Arial Black"/>
                <a:sym typeface="Arial Black"/>
              </a:defRPr>
            </a:pPr>
            <a:endParaRP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Arial Black"/>
                <a:ea typeface="Arial Black"/>
                <a:cs typeface="Arial Black"/>
                <a:sym typeface="Arial Black"/>
              </a:defRPr>
            </a:pPr>
            <a:r>
              <a:t>Thus says the LORD of hosts, “Do not listen to the words of the prophets who are prophesying to you. They are leading you into futility; They speak a vision of their own imagination, Not from the mouth of the LORD. Jer. 23:16</a:t>
            </a: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Cloud Pointing Down.png" descr="Cloud Pointing Down.png"/>
          <p:cNvPicPr>
            <a:picLocks noChangeAspect="1"/>
          </p:cNvPicPr>
          <p:nvPr/>
        </p:nvPicPr>
        <p:blipFill>
          <a:blip r:embed="rId2">
            <a:extLst/>
          </a:blip>
          <a:stretch>
            <a:fillRect/>
          </a:stretch>
        </p:blipFill>
        <p:spPr>
          <a:xfrm>
            <a:off x="685800" y="-215900"/>
            <a:ext cx="5010275" cy="5010275"/>
          </a:xfrm>
          <a:prstGeom prst="rect">
            <a:avLst/>
          </a:prstGeom>
          <a:ln w="12700">
            <a:miter lim="400000"/>
          </a:ln>
        </p:spPr>
      </p:pic>
      <p:grpSp>
        <p:nvGrpSpPr>
          <p:cNvPr id="280" name="Father’s…"/>
          <p:cNvGrpSpPr/>
          <p:nvPr/>
        </p:nvGrpSpPr>
        <p:grpSpPr>
          <a:xfrm>
            <a:off x="2095413" y="1381187"/>
            <a:ext cx="2546648" cy="1689101"/>
            <a:chOff x="0" y="0"/>
            <a:chExt cx="2546647" cy="1689100"/>
          </a:xfrm>
        </p:grpSpPr>
        <p:sp>
          <p:nvSpPr>
            <p:cNvPr id="279" name="Father’s…"/>
            <p:cNvSpPr/>
            <p:nvPr/>
          </p:nvSpPr>
          <p:spPr>
            <a:xfrm>
              <a:off x="69850" y="69850"/>
              <a:ext cx="2406948" cy="1549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latin typeface="Arial Black"/>
                  <a:ea typeface="Arial Black"/>
                  <a:cs typeface="Arial Black"/>
                  <a:sym typeface="Arial Black"/>
                </a:defRPr>
              </a:pPr>
              <a:r>
                <a:t>Father’s</a:t>
              </a:r>
            </a:p>
            <a:p>
              <a:pPr>
                <a:defRPr>
                  <a:latin typeface="Arial Black"/>
                  <a:ea typeface="Arial Black"/>
                  <a:cs typeface="Arial Black"/>
                  <a:sym typeface="Arial Black"/>
                </a:defRPr>
              </a:pPr>
              <a:r>
                <a:t>Will</a:t>
              </a:r>
            </a:p>
          </p:txBody>
        </p:sp>
        <p:pic>
          <p:nvPicPr>
            <p:cNvPr id="278" name="Father’s… Father’s&#10;Will" descr="Father’s… Father’sWill"/>
            <p:cNvPicPr>
              <a:picLocks/>
            </p:cNvPicPr>
            <p:nvPr/>
          </p:nvPicPr>
          <p:blipFill>
            <a:blip r:embed="rId3">
              <a:extLst/>
            </a:blip>
            <a:stretch>
              <a:fillRect/>
            </a:stretch>
          </p:blipFill>
          <p:spPr>
            <a:xfrm>
              <a:off x="0" y="0"/>
              <a:ext cx="2546648" cy="1689100"/>
            </a:xfrm>
            <a:prstGeom prst="rect">
              <a:avLst/>
            </a:prstGeom>
            <a:effectLst/>
          </p:spPr>
        </p:pic>
      </p:grpSp>
      <p:sp>
        <p:nvSpPr>
          <p:cNvPr id="281" name="Son"/>
          <p:cNvSpPr/>
          <p:nvPr/>
        </p:nvSpPr>
        <p:spPr>
          <a:xfrm>
            <a:off x="2507071" y="4216400"/>
            <a:ext cx="1367732"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Son</a:t>
            </a:r>
          </a:p>
        </p:txBody>
      </p:sp>
      <p:sp>
        <p:nvSpPr>
          <p:cNvPr id="282" name="Holy Spirit"/>
          <p:cNvSpPr/>
          <p:nvPr/>
        </p:nvSpPr>
        <p:spPr>
          <a:xfrm>
            <a:off x="1385056" y="5482166"/>
            <a:ext cx="361176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Holy Spirit</a:t>
            </a:r>
          </a:p>
        </p:txBody>
      </p:sp>
      <p:sp>
        <p:nvSpPr>
          <p:cNvPr id="283" name="Apostle"/>
          <p:cNvSpPr/>
          <p:nvPr/>
        </p:nvSpPr>
        <p:spPr>
          <a:xfrm>
            <a:off x="1858627" y="6747933"/>
            <a:ext cx="266462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Apostle</a:t>
            </a:r>
          </a:p>
        </p:txBody>
      </p:sp>
      <p:sp>
        <p:nvSpPr>
          <p:cNvPr id="284" name="Men"/>
          <p:cNvSpPr/>
          <p:nvPr/>
        </p:nvSpPr>
        <p:spPr>
          <a:xfrm>
            <a:off x="2439503" y="8013700"/>
            <a:ext cx="1502868"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Men</a:t>
            </a:r>
          </a:p>
        </p:txBody>
      </p:sp>
      <p:sp>
        <p:nvSpPr>
          <p:cNvPr id="285" name="Arrow"/>
          <p:cNvSpPr/>
          <p:nvPr/>
        </p:nvSpPr>
        <p:spPr>
          <a:xfrm rot="5439789">
            <a:off x="2837483" y="4958591"/>
            <a:ext cx="705548"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86" name="Arrow"/>
          <p:cNvSpPr/>
          <p:nvPr/>
        </p:nvSpPr>
        <p:spPr>
          <a:xfrm rot="5439789">
            <a:off x="2837483" y="6224357"/>
            <a:ext cx="705548"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287" name="Arrow"/>
          <p:cNvSpPr/>
          <p:nvPr/>
        </p:nvSpPr>
        <p:spPr>
          <a:xfrm rot="5439789">
            <a:off x="2837483" y="7490124"/>
            <a:ext cx="705548"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pic>
        <p:nvPicPr>
          <p:cNvPr id="288" name="Bible shining from heaven.jpg" descr="Bible shining from heaven.jpg"/>
          <p:cNvPicPr>
            <a:picLocks noChangeAspect="1"/>
          </p:cNvPicPr>
          <p:nvPr/>
        </p:nvPicPr>
        <p:blipFill>
          <a:blip r:embed="rId5">
            <a:extLst/>
          </a:blip>
          <a:stretch>
            <a:fillRect/>
          </a:stretch>
        </p:blipFill>
        <p:spPr>
          <a:xfrm>
            <a:off x="8358102" y="-10500"/>
            <a:ext cx="4463121" cy="3945300"/>
          </a:xfrm>
          <a:prstGeom prst="rect">
            <a:avLst/>
          </a:prstGeom>
          <a:ln w="12700">
            <a:miter lim="400000"/>
          </a:ln>
        </p:spPr>
      </p:pic>
      <p:sp>
        <p:nvSpPr>
          <p:cNvPr id="289" name="For we are not like many, peddling the word of God, but as from sincerity, but as from God, we speak in Christ in the sight of God.…"/>
          <p:cNvSpPr/>
          <p:nvPr/>
        </p:nvSpPr>
        <p:spPr>
          <a:xfrm>
            <a:off x="5476984" y="4995455"/>
            <a:ext cx="7202695" cy="3826689"/>
          </a:xfrm>
          <a:prstGeom prst="rect">
            <a:avLst/>
          </a:prstGeom>
          <a:ln w="139700" cap="rnd">
            <a:solidFill>
              <a:srgbClr val="000000"/>
            </a:solidFill>
            <a:miter lim="400000"/>
          </a:ln>
          <a:extLst>
            <a:ext uri="{C572A759-6A51-4108-AA02-DFA0A04FC94B}">
              <ma14:wrappingTextBoxFlag xmlns:ma14="http://schemas.microsoft.com/office/mac/drawingml/2011/main" val="1"/>
            </a:ext>
          </a:extLst>
        </p:spPr>
        <p:txBody>
          <a:bodyPr wrap="square" lIns="50800" tIns="50800" rIns="50800" bIns="50800" anchor="b" anchorCtr="1">
            <a:noAutofit/>
          </a:bodyPr>
          <a:lstStyle/>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uFill>
                  <a:solidFill>
                    <a:srgbClr val="000000"/>
                  </a:solidFill>
                </a:uFill>
                <a:latin typeface="Arial Black"/>
                <a:ea typeface="Arial Black"/>
                <a:cs typeface="Arial Black"/>
                <a:sym typeface="Arial Black"/>
              </a:defRPr>
            </a:pPr>
            <a:endParaRPr dirty="0"/>
          </a:p>
        </p:txBody>
      </p:sp>
      <p:sp>
        <p:nvSpPr>
          <p:cNvPr id="3" name="TextBox 2"/>
          <p:cNvSpPr txBox="1"/>
          <p:nvPr/>
        </p:nvSpPr>
        <p:spPr>
          <a:xfrm>
            <a:off x="5696074" y="5013236"/>
            <a:ext cx="6846446" cy="3826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uFill>
                  <a:solidFill>
                    <a:srgbClr val="000000"/>
                  </a:solidFill>
                </a:uFill>
                <a:latin typeface="Arial Black"/>
                <a:ea typeface="Arial Black"/>
                <a:cs typeface="Arial Black"/>
                <a:sym typeface="Arial Black"/>
              </a:defRPr>
            </a:pPr>
            <a:r>
              <a:rPr lang="en-US" dirty="0"/>
              <a:t>For we are not like many, peddling the word of God, but as from sincerity, but as from God, </a:t>
            </a:r>
            <a:r>
              <a:rPr lang="en-US" u="sng" dirty="0">
                <a:solidFill>
                  <a:srgbClr val="5C0700"/>
                </a:solidFill>
                <a:uFill>
                  <a:solidFill>
                    <a:srgbClr val="5C0700"/>
                  </a:solidFill>
                </a:uFill>
              </a:rPr>
              <a:t>we speak</a:t>
            </a:r>
            <a:r>
              <a:rPr lang="en-US" dirty="0"/>
              <a:t> in Christ in the sight of God.</a:t>
            </a:r>
          </a:p>
          <a:p>
            <a:pPr>
              <a:defRPr sz="2200">
                <a:latin typeface="Arial Black"/>
                <a:ea typeface="Arial Black"/>
                <a:cs typeface="Arial Black"/>
                <a:sym typeface="Arial Black"/>
              </a:defRPr>
            </a:pPr>
            <a:r>
              <a:rPr lang="en-US" dirty="0"/>
              <a:t>2 Cor. 2:17</a:t>
            </a:r>
          </a:p>
          <a:p>
            <a:pPr>
              <a:defRPr sz="2200">
                <a:latin typeface="Arial Black"/>
                <a:ea typeface="Arial Black"/>
                <a:cs typeface="Arial Black"/>
                <a:sym typeface="Arial Black"/>
              </a:defRPr>
            </a:pPr>
            <a:endParaRPr lang="en-US" dirty="0"/>
          </a:p>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latin typeface="Arial Black"/>
                <a:ea typeface="Arial Black"/>
                <a:cs typeface="Arial Black"/>
                <a:sym typeface="Arial Black"/>
              </a:defRPr>
            </a:pPr>
            <a:r>
              <a:rPr lang="en-US" dirty="0"/>
              <a:t>“…He has committed to us the word of reconciliation. (20) Therefore, we are ambassadors for Christ, </a:t>
            </a:r>
            <a:r>
              <a:rPr lang="en-US" u="sng" dirty="0">
                <a:solidFill>
                  <a:srgbClr val="5C0700"/>
                </a:solidFill>
              </a:rPr>
              <a:t>as though God were entreating through us</a:t>
            </a:r>
            <a:r>
              <a:rPr lang="en-US" dirty="0"/>
              <a:t>; we beg you on behalf of Christ, be reconciled to God.”</a:t>
            </a:r>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200">
                <a:latin typeface="Arial Black"/>
                <a:ea typeface="Arial Black"/>
                <a:cs typeface="Arial Black"/>
                <a:sym typeface="Arial Black"/>
              </a:defRPr>
            </a:pPr>
            <a:r>
              <a:rPr lang="en-US" dirty="0"/>
              <a:t>2 Cor. </a:t>
            </a:r>
            <a:r>
              <a:rPr lang="en-US" dirty="0" smtClean="0"/>
              <a:t>5:19-20</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Cloud Pointing Down.png" descr="Cloud Pointing Down.png"/>
          <p:cNvPicPr>
            <a:picLocks noChangeAspect="1"/>
          </p:cNvPicPr>
          <p:nvPr/>
        </p:nvPicPr>
        <p:blipFill>
          <a:blip r:embed="rId2">
            <a:extLst/>
          </a:blip>
          <a:stretch>
            <a:fillRect/>
          </a:stretch>
        </p:blipFill>
        <p:spPr>
          <a:xfrm>
            <a:off x="406400" y="-215900"/>
            <a:ext cx="5010275" cy="5010275"/>
          </a:xfrm>
          <a:prstGeom prst="rect">
            <a:avLst/>
          </a:prstGeom>
          <a:ln w="12700">
            <a:miter lim="400000"/>
          </a:ln>
        </p:spPr>
      </p:pic>
      <p:grpSp>
        <p:nvGrpSpPr>
          <p:cNvPr id="294" name="Father’s…"/>
          <p:cNvGrpSpPr/>
          <p:nvPr/>
        </p:nvGrpSpPr>
        <p:grpSpPr>
          <a:xfrm>
            <a:off x="1816013" y="1381187"/>
            <a:ext cx="2546648" cy="1689101"/>
            <a:chOff x="0" y="0"/>
            <a:chExt cx="2546647" cy="1689100"/>
          </a:xfrm>
        </p:grpSpPr>
        <p:sp>
          <p:nvSpPr>
            <p:cNvPr id="293" name="Father’s…"/>
            <p:cNvSpPr/>
            <p:nvPr/>
          </p:nvSpPr>
          <p:spPr>
            <a:xfrm>
              <a:off x="69850" y="69850"/>
              <a:ext cx="2406948" cy="1549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latin typeface="Arial Black"/>
                  <a:ea typeface="Arial Black"/>
                  <a:cs typeface="Arial Black"/>
                  <a:sym typeface="Arial Black"/>
                </a:defRPr>
              </a:pPr>
              <a:r>
                <a:t>Father’s</a:t>
              </a:r>
            </a:p>
            <a:p>
              <a:pPr>
                <a:defRPr>
                  <a:latin typeface="Arial Black"/>
                  <a:ea typeface="Arial Black"/>
                  <a:cs typeface="Arial Black"/>
                  <a:sym typeface="Arial Black"/>
                </a:defRPr>
              </a:pPr>
              <a:r>
                <a:t>Will</a:t>
              </a:r>
            </a:p>
          </p:txBody>
        </p:sp>
        <p:pic>
          <p:nvPicPr>
            <p:cNvPr id="292" name="Father’s… Father’s&#10;Will" descr="Father’s… Father’sWill"/>
            <p:cNvPicPr>
              <a:picLocks/>
            </p:cNvPicPr>
            <p:nvPr/>
          </p:nvPicPr>
          <p:blipFill>
            <a:blip r:embed="rId3">
              <a:extLst/>
            </a:blip>
            <a:stretch>
              <a:fillRect/>
            </a:stretch>
          </p:blipFill>
          <p:spPr>
            <a:xfrm>
              <a:off x="0" y="0"/>
              <a:ext cx="2546648" cy="1689100"/>
            </a:xfrm>
            <a:prstGeom prst="rect">
              <a:avLst/>
            </a:prstGeom>
            <a:effectLst/>
          </p:spPr>
        </p:pic>
      </p:grpSp>
      <p:sp>
        <p:nvSpPr>
          <p:cNvPr id="295" name="Son"/>
          <p:cNvSpPr/>
          <p:nvPr/>
        </p:nvSpPr>
        <p:spPr>
          <a:xfrm>
            <a:off x="2227671" y="4216400"/>
            <a:ext cx="1367732"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Son</a:t>
            </a:r>
          </a:p>
        </p:txBody>
      </p:sp>
      <p:sp>
        <p:nvSpPr>
          <p:cNvPr id="296" name="Holy Spirit"/>
          <p:cNvSpPr/>
          <p:nvPr/>
        </p:nvSpPr>
        <p:spPr>
          <a:xfrm>
            <a:off x="1105656" y="5482166"/>
            <a:ext cx="361176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Holy Spirit</a:t>
            </a:r>
          </a:p>
        </p:txBody>
      </p:sp>
      <p:sp>
        <p:nvSpPr>
          <p:cNvPr id="297" name="Apostle"/>
          <p:cNvSpPr/>
          <p:nvPr/>
        </p:nvSpPr>
        <p:spPr>
          <a:xfrm>
            <a:off x="1579227" y="6747933"/>
            <a:ext cx="266462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Apostle</a:t>
            </a:r>
          </a:p>
        </p:txBody>
      </p:sp>
      <p:sp>
        <p:nvSpPr>
          <p:cNvPr id="298" name="Men"/>
          <p:cNvSpPr/>
          <p:nvPr/>
        </p:nvSpPr>
        <p:spPr>
          <a:xfrm>
            <a:off x="2160103" y="8013700"/>
            <a:ext cx="1502868"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Men</a:t>
            </a:r>
          </a:p>
        </p:txBody>
      </p:sp>
      <p:sp>
        <p:nvSpPr>
          <p:cNvPr id="299" name="Arrow"/>
          <p:cNvSpPr/>
          <p:nvPr/>
        </p:nvSpPr>
        <p:spPr>
          <a:xfrm rot="5439789">
            <a:off x="2558083" y="4958591"/>
            <a:ext cx="705548"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00" name="Arrow"/>
          <p:cNvSpPr/>
          <p:nvPr/>
        </p:nvSpPr>
        <p:spPr>
          <a:xfrm rot="5439789">
            <a:off x="2558083" y="6224357"/>
            <a:ext cx="705548"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301" name="Arrow"/>
          <p:cNvSpPr/>
          <p:nvPr/>
        </p:nvSpPr>
        <p:spPr>
          <a:xfrm rot="5439789">
            <a:off x="2558083" y="7490124"/>
            <a:ext cx="705548"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pic>
        <p:nvPicPr>
          <p:cNvPr id="302" name="Bible shining from heaven.jpg" descr="Bible shining from heaven.jpg"/>
          <p:cNvPicPr>
            <a:picLocks noChangeAspect="1"/>
          </p:cNvPicPr>
          <p:nvPr/>
        </p:nvPicPr>
        <p:blipFill>
          <a:blip r:embed="rId5">
            <a:extLst/>
          </a:blip>
          <a:stretch>
            <a:fillRect/>
          </a:stretch>
        </p:blipFill>
        <p:spPr>
          <a:xfrm>
            <a:off x="7202402" y="65700"/>
            <a:ext cx="4463121" cy="3945300"/>
          </a:xfrm>
          <a:prstGeom prst="rect">
            <a:avLst/>
          </a:prstGeom>
          <a:ln w="12700">
            <a:miter lim="400000"/>
          </a:ln>
        </p:spPr>
      </p:pic>
      <p:grpSp>
        <p:nvGrpSpPr>
          <p:cNvPr id="305" name="For this reason we also constantly thank God that when you received the word of God which you heard from us, you accepted it not as the word of men, but for what it really is, the word of God, which also performs its work in you who believe.…"/>
          <p:cNvGrpSpPr/>
          <p:nvPr/>
        </p:nvGrpSpPr>
        <p:grpSpPr>
          <a:xfrm>
            <a:off x="5194300" y="4146550"/>
            <a:ext cx="7213600" cy="4876800"/>
            <a:chOff x="0" y="0"/>
            <a:chExt cx="7213600" cy="4876800"/>
          </a:xfrm>
        </p:grpSpPr>
        <p:sp>
          <p:nvSpPr>
            <p:cNvPr id="304" name="For this reason we also constantly thank God that when you received the word of God which you heard from us, you accepted it not as the word of men, but for what it really is, the word of God, which also performs its work in you who believe.…"/>
            <p:cNvSpPr/>
            <p:nvPr/>
          </p:nvSpPr>
          <p:spPr>
            <a:xfrm>
              <a:off x="50800" y="50800"/>
              <a:ext cx="7112000" cy="4775200"/>
            </a:xfrm>
            <a:prstGeom prst="rect">
              <a:avLst/>
            </a:prstGeom>
            <a:solidFill>
              <a:srgbClr val="FFFC41"/>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defRPr sz="2800">
                  <a:solidFill>
                    <a:srgbClr val="454545"/>
                  </a:solidFill>
                  <a:latin typeface="Arial Black"/>
                  <a:ea typeface="Arial Black"/>
                  <a:cs typeface="Arial Black"/>
                  <a:sym typeface="Arial Black"/>
                </a:defRPr>
              </a:pPr>
              <a:r>
                <a:t> For this reason we also constantly thank God that when you received the word of God which you heard from us, you accepted it not as the word of men, but for what it really is, the word of God, which also performs its work in you who believe.</a:t>
              </a:r>
            </a:p>
            <a:p>
              <a:pPr defTabSz="457200">
                <a:defRPr sz="2800">
                  <a:solidFill>
                    <a:srgbClr val="454545"/>
                  </a:solidFill>
                  <a:latin typeface="Arial Black"/>
                  <a:ea typeface="Arial Black"/>
                  <a:cs typeface="Arial Black"/>
                  <a:sym typeface="Arial Black"/>
                </a:defRPr>
              </a:pPr>
              <a:r>
                <a:t>1 Thessalonians 2:13</a:t>
              </a:r>
            </a:p>
          </p:txBody>
        </p:sp>
        <p:pic>
          <p:nvPicPr>
            <p:cNvPr id="303" name="For this reason we also constantly thank God that when you received the word of God which you heard from us, you accepted it not as the word of men, but for what it really is, the word of God, which also performs its work in you who believe.…  For this reason we also constantly thank God that when you received the word of God which you heard from us, you accepted it not as the word of men, but for what it really is, the word of God, which also performs its work in you who believe.&#10;1 Thessalonians 2:13" descr="For this reason we also constantly thank God that when you received the word of God which you heard from us, you accepted it not as the word of men, but for what it really is, the word of God, which also performs its work in you who believe.…  For this reason we also constantly thank God that when you received the word of God which you heard from us, you accepted it not as the word of men, but for what it really is, the word of God, which also performs its work in you who believe.1 Thessalonians 2:13"/>
            <p:cNvPicPr>
              <a:picLocks/>
            </p:cNvPicPr>
            <p:nvPr/>
          </p:nvPicPr>
          <p:blipFill>
            <a:blip r:embed="rId6">
              <a:extLst/>
            </a:blip>
            <a:stretch>
              <a:fillRect/>
            </a:stretch>
          </p:blipFill>
          <p:spPr>
            <a:xfrm>
              <a:off x="0" y="0"/>
              <a:ext cx="7213600" cy="487680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 name="bible-Sunlight.jpg" descr="bible-Sunlight.jpg"/>
          <p:cNvPicPr>
            <a:picLocks noChangeAspect="1"/>
          </p:cNvPicPr>
          <p:nvPr/>
        </p:nvPicPr>
        <p:blipFill>
          <a:blip r:embed="rId2">
            <a:extLst/>
          </a:blip>
          <a:stretch>
            <a:fillRect/>
          </a:stretch>
        </p:blipFill>
        <p:spPr>
          <a:xfrm>
            <a:off x="12700" y="1920239"/>
            <a:ext cx="13004800" cy="7843521"/>
          </a:xfrm>
          <a:prstGeom prst="rect">
            <a:avLst/>
          </a:prstGeom>
          <a:ln w="12700">
            <a:miter lim="400000"/>
          </a:ln>
        </p:spPr>
      </p:pic>
      <p:grpSp>
        <p:nvGrpSpPr>
          <p:cNvPr id="310" name="Group"/>
          <p:cNvGrpSpPr/>
          <p:nvPr/>
        </p:nvGrpSpPr>
        <p:grpSpPr>
          <a:xfrm>
            <a:off x="230088" y="1239779"/>
            <a:ext cx="12544823" cy="5582048"/>
            <a:chOff x="0" y="34"/>
            <a:chExt cx="12544821" cy="5582046"/>
          </a:xfrm>
        </p:grpSpPr>
        <p:sp>
          <p:nvSpPr>
            <p:cNvPr id="308" name="Callout"/>
            <p:cNvSpPr/>
            <p:nvPr/>
          </p:nvSpPr>
          <p:spPr>
            <a:xfrm rot="16200000">
              <a:off x="3481387" y="-3481353"/>
              <a:ext cx="5582048" cy="12544823"/>
            </a:xfrm>
            <a:custGeom>
              <a:avLst/>
              <a:gdLst/>
              <a:ahLst/>
              <a:cxnLst>
                <a:cxn ang="0">
                  <a:pos x="wd2" y="hd2"/>
                </a:cxn>
                <a:cxn ang="5400000">
                  <a:pos x="wd2" y="hd2"/>
                </a:cxn>
                <a:cxn ang="10800000">
                  <a:pos x="wd2" y="hd2"/>
                </a:cxn>
                <a:cxn ang="16200000">
                  <a:pos x="wd2" y="hd2"/>
                </a:cxn>
              </a:cxnLst>
              <a:rect l="0" t="0" r="r" b="b"/>
              <a:pathLst>
                <a:path w="21600" h="21600" extrusionOk="0">
                  <a:moveTo>
                    <a:pt x="9638" y="0"/>
                  </a:moveTo>
                  <a:cubicBezTo>
                    <a:pt x="9488" y="0"/>
                    <a:pt x="9366" y="54"/>
                    <a:pt x="9366" y="121"/>
                  </a:cubicBezTo>
                  <a:lnTo>
                    <a:pt x="9366" y="11160"/>
                  </a:lnTo>
                  <a:lnTo>
                    <a:pt x="0" y="11401"/>
                  </a:lnTo>
                  <a:lnTo>
                    <a:pt x="9366" y="11642"/>
                  </a:lnTo>
                  <a:lnTo>
                    <a:pt x="9366" y="21479"/>
                  </a:lnTo>
                  <a:cubicBezTo>
                    <a:pt x="9366" y="21546"/>
                    <a:pt x="9488" y="21600"/>
                    <a:pt x="9638" y="21600"/>
                  </a:cubicBezTo>
                  <a:lnTo>
                    <a:pt x="21328" y="21600"/>
                  </a:lnTo>
                  <a:cubicBezTo>
                    <a:pt x="21478" y="21600"/>
                    <a:pt x="21600" y="21546"/>
                    <a:pt x="21600" y="21479"/>
                  </a:cubicBezTo>
                  <a:lnTo>
                    <a:pt x="21600" y="121"/>
                  </a:lnTo>
                  <a:cubicBezTo>
                    <a:pt x="21600" y="54"/>
                    <a:pt x="21478" y="0"/>
                    <a:pt x="21328" y="0"/>
                  </a:cubicBezTo>
                  <a:lnTo>
                    <a:pt x="9638" y="0"/>
                  </a:lnTo>
                  <a:close/>
                </a:path>
              </a:pathLst>
            </a:custGeom>
            <a:solidFill>
              <a:srgbClr val="FFF328"/>
            </a:solidFill>
            <a:ln w="139700" cap="flat">
              <a:solidFill>
                <a:srgbClr val="0000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309" name="(31) Jesus therefore was saying to those Jews who had believed Him, “If you abide in My word, then you are truly disciples of Mine; (32) and you shall know the truth, and the truth shall make you free.”…"/>
            <p:cNvSpPr/>
            <p:nvPr/>
          </p:nvSpPr>
          <p:spPr>
            <a:xfrm>
              <a:off x="243008" y="349409"/>
              <a:ext cx="12058806" cy="26925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400">
                  <a:latin typeface="Arial Black"/>
                  <a:ea typeface="Arial Black"/>
                  <a:cs typeface="Arial Black"/>
                  <a:sym typeface="Arial Black"/>
                </a:defRPr>
              </a:pPr>
              <a:r>
                <a:t>(31) Jesus therefore was saying to those Jews who had believed Him, “If you abide </a:t>
              </a:r>
              <a:r>
                <a:rPr u="sng"/>
                <a:t>in My word</a:t>
              </a:r>
              <a:r>
                <a:t>, then you are truly disciples of Mine; (32) and you shall know </a:t>
              </a:r>
              <a:r>
                <a:rPr u="sng"/>
                <a:t>the truth, and the truth shall make you free</a:t>
              </a:r>
              <a:r>
                <a:t>.”</a:t>
              </a:r>
            </a:p>
            <a:p>
              <a:pPr>
                <a:defRPr sz="2400">
                  <a:latin typeface="Arial Black"/>
                  <a:ea typeface="Arial Black"/>
                  <a:cs typeface="Arial Black"/>
                  <a:sym typeface="Arial Black"/>
                </a:defRPr>
              </a:pPr>
              <a:r>
                <a:t>John 8:31-32</a:t>
              </a:r>
            </a:p>
            <a:p>
              <a:pPr>
                <a:defRPr sz="2400">
                  <a:latin typeface="Arial Black"/>
                  <a:ea typeface="Arial Black"/>
                  <a:cs typeface="Arial Black"/>
                  <a:sym typeface="Arial Black"/>
                </a:defRPr>
              </a:pPr>
              <a:endParaRPr/>
            </a:p>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r>
                <a:t>(36) “If therefore the Son shall make you free, you shall be free indeed.</a:t>
              </a:r>
            </a:p>
          </p:txBody>
        </p:sp>
      </p:gr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Earth Heavens1.jpg" descr="Earth Heavens1.jpg"/>
          <p:cNvPicPr>
            <a:picLocks noChangeAspect="1"/>
          </p:cNvPicPr>
          <p:nvPr/>
        </p:nvPicPr>
        <p:blipFill>
          <a:blip r:embed="rId2">
            <a:extLst/>
          </a:blip>
          <a:stretch>
            <a:fillRect/>
          </a:stretch>
        </p:blipFill>
        <p:spPr>
          <a:xfrm>
            <a:off x="-1257526" y="-177037"/>
            <a:ext cx="15161511" cy="10107674"/>
          </a:xfrm>
          <a:prstGeom prst="rect">
            <a:avLst/>
          </a:prstGeom>
          <a:ln w="12700">
            <a:miter lim="400000"/>
          </a:ln>
        </p:spPr>
      </p:pic>
      <p:sp>
        <p:nvSpPr>
          <p:cNvPr id="131" name="Drawing Near…"/>
          <p:cNvSpPr txBox="1"/>
          <p:nvPr/>
        </p:nvSpPr>
        <p:spPr>
          <a:xfrm>
            <a:off x="2584667" y="203199"/>
            <a:ext cx="7835466" cy="289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800">
                <a:solidFill>
                  <a:srgbClr val="FFFFFF"/>
                </a:solidFill>
                <a:latin typeface="Arial Black"/>
                <a:ea typeface="Arial Black"/>
                <a:cs typeface="Arial Black"/>
                <a:sym typeface="Arial Black"/>
              </a:defRPr>
            </a:pPr>
            <a:r>
              <a:t>Drawing Near</a:t>
            </a:r>
          </a:p>
          <a:p>
            <a:pPr>
              <a:defRPr sz="7800">
                <a:solidFill>
                  <a:srgbClr val="FFFFFF"/>
                </a:solidFill>
                <a:latin typeface="Arial Black"/>
                <a:ea typeface="Arial Black"/>
                <a:cs typeface="Arial Black"/>
                <a:sym typeface="Arial Black"/>
              </a:defRPr>
            </a:pPr>
            <a:r>
              <a:t>To God…</a:t>
            </a: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2" name="Draw near Through Cross.png" descr="Draw near Through Cross.png"/>
          <p:cNvPicPr>
            <a:picLocks noChangeAspect="1"/>
          </p:cNvPicPr>
          <p:nvPr/>
        </p:nvPicPr>
        <p:blipFill>
          <a:blip r:embed="rId2">
            <a:extLst/>
          </a:blip>
          <a:stretch>
            <a:fillRect/>
          </a:stretch>
        </p:blipFill>
        <p:spPr>
          <a:xfrm>
            <a:off x="580348" y="-708265"/>
            <a:ext cx="11449529" cy="11449530"/>
          </a:xfrm>
          <a:prstGeom prst="rect">
            <a:avLst/>
          </a:prstGeom>
          <a:ln w="12700">
            <a:miter lim="400000"/>
          </a:ln>
        </p:spPr>
      </p:pic>
      <p:sp>
        <p:nvSpPr>
          <p:cNvPr id="313" name="Draw Near To God Through Christ…"/>
          <p:cNvSpPr txBox="1"/>
          <p:nvPr/>
        </p:nvSpPr>
        <p:spPr>
          <a:xfrm>
            <a:off x="2732852" y="112621"/>
            <a:ext cx="850699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Arial Black"/>
                <a:ea typeface="Arial Black"/>
                <a:cs typeface="Arial Black"/>
                <a:sym typeface="Arial Black"/>
              </a:defRPr>
            </a:lvl1pPr>
          </a:lstStyle>
          <a:p>
            <a:r>
              <a:t>Draw Near To God Through Christ…</a:t>
            </a:r>
          </a:p>
        </p:txBody>
      </p:sp>
      <p:sp>
        <p:nvSpPr>
          <p:cNvPr id="314" name="John 14:6"/>
          <p:cNvSpPr txBox="1"/>
          <p:nvPr/>
        </p:nvSpPr>
        <p:spPr>
          <a:xfrm>
            <a:off x="2734861" y="2525621"/>
            <a:ext cx="2406974"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Arial Black"/>
                <a:ea typeface="Arial Black"/>
                <a:cs typeface="Arial Black"/>
                <a:sym typeface="Arial Black"/>
              </a:defRPr>
            </a:lvl1pPr>
          </a:lstStyle>
          <a:p>
            <a:r>
              <a:t>John 14:6</a:t>
            </a:r>
          </a:p>
        </p:txBody>
      </p:sp>
      <p:sp>
        <p:nvSpPr>
          <p:cNvPr id="315" name="Heb. 7:25"/>
          <p:cNvSpPr txBox="1"/>
          <p:nvPr/>
        </p:nvSpPr>
        <p:spPr>
          <a:xfrm>
            <a:off x="7940780" y="2525621"/>
            <a:ext cx="234140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Arial Black"/>
                <a:ea typeface="Arial Black"/>
                <a:cs typeface="Arial Black"/>
                <a:sym typeface="Arial Black"/>
              </a:defRPr>
            </a:lvl1pPr>
          </a:lstStyle>
          <a:p>
            <a:r>
              <a:t>Heb. 7:25</a:t>
            </a:r>
          </a:p>
        </p:txBody>
      </p:sp>
      <p:sp>
        <p:nvSpPr>
          <p:cNvPr id="316" name="What My Fellowship With God Cost Him?"/>
          <p:cNvSpPr txBox="1"/>
          <p:nvPr/>
        </p:nvSpPr>
        <p:spPr>
          <a:xfrm>
            <a:off x="1529812" y="6970621"/>
            <a:ext cx="9947872" cy="7112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Arial Black"/>
                <a:ea typeface="Arial Black"/>
                <a:cs typeface="Arial Black"/>
                <a:sym typeface="Arial Black"/>
              </a:defRPr>
            </a:lvl1pPr>
          </a:lstStyle>
          <a:p>
            <a:r>
              <a:t> What My Fellowship With God Cost Him? </a:t>
            </a: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Earth and Heaven 66.jpg" descr="Earth and Heaven 66.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319" name="In Christ"/>
          <p:cNvSpPr txBox="1"/>
          <p:nvPr/>
        </p:nvSpPr>
        <p:spPr>
          <a:xfrm>
            <a:off x="9146282" y="2514600"/>
            <a:ext cx="248463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Arial Black"/>
                <a:ea typeface="Arial Black"/>
                <a:cs typeface="Arial Black"/>
                <a:sym typeface="Arial Black"/>
              </a:defRPr>
            </a:lvl1pPr>
          </a:lstStyle>
          <a:p>
            <a:r>
              <a:t>In Christ</a:t>
            </a:r>
          </a:p>
        </p:txBody>
      </p:sp>
      <p:sp>
        <p:nvSpPr>
          <p:cNvPr id="320" name="In World"/>
          <p:cNvSpPr txBox="1"/>
          <p:nvPr/>
        </p:nvSpPr>
        <p:spPr>
          <a:xfrm>
            <a:off x="1033065" y="2514600"/>
            <a:ext cx="240427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atin typeface="Arial Black"/>
                <a:ea typeface="Arial Black"/>
                <a:cs typeface="Arial Black"/>
                <a:sym typeface="Arial Black"/>
              </a:defRPr>
            </a:lvl1pPr>
          </a:lstStyle>
          <a:p>
            <a:r>
              <a:t>In World</a:t>
            </a: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 name="Red Sea Crossing2.jpg" descr="Red Sea Crossing2.jpg"/>
          <p:cNvPicPr>
            <a:picLocks noChangeAspect="1"/>
          </p:cNvPicPr>
          <p:nvPr/>
        </p:nvPicPr>
        <p:blipFill>
          <a:blip r:embed="rId2">
            <a:extLst/>
          </a:blip>
          <a:stretch>
            <a:fillRect/>
          </a:stretch>
        </p:blipFill>
        <p:spPr>
          <a:xfrm>
            <a:off x="0" y="0"/>
            <a:ext cx="13004801" cy="9753601"/>
          </a:xfrm>
          <a:prstGeom prst="rect">
            <a:avLst/>
          </a:prstGeom>
          <a:ln w="12700">
            <a:miter lim="400000"/>
          </a:ln>
        </p:spPr>
      </p:pic>
      <p:sp>
        <p:nvSpPr>
          <p:cNvPr id="134" name="Pharaoh Drew Near……"/>
          <p:cNvSpPr txBox="1"/>
          <p:nvPr/>
        </p:nvSpPr>
        <p:spPr>
          <a:xfrm>
            <a:off x="1116272" y="349249"/>
            <a:ext cx="5590655"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Arial Black"/>
                <a:ea typeface="Arial Black"/>
                <a:cs typeface="Arial Black"/>
                <a:sym typeface="Arial Black"/>
              </a:defRPr>
            </a:pPr>
            <a:r>
              <a:t>Pharaoh Drew Near…</a:t>
            </a:r>
          </a:p>
          <a:p>
            <a:pPr>
              <a:defRPr>
                <a:latin typeface="Arial Black"/>
                <a:ea typeface="Arial Black"/>
                <a:cs typeface="Arial Black"/>
                <a:sym typeface="Arial Black"/>
              </a:defRPr>
            </a:pPr>
            <a:r>
              <a:t>Exodus 14:10</a:t>
            </a:r>
          </a:p>
        </p:txBody>
      </p:sp>
      <p:sp>
        <p:nvSpPr>
          <p:cNvPr id="135" name="We Know What That Means…"/>
          <p:cNvSpPr/>
          <p:nvPr/>
        </p:nvSpPr>
        <p:spPr>
          <a:xfrm>
            <a:off x="1188243" y="6194226"/>
            <a:ext cx="3028157" cy="2765624"/>
          </a:xfrm>
          <a:prstGeom prst="rect">
            <a:avLst/>
          </a:prstGeom>
          <a:solidFill>
            <a:srgbClr val="1E517A"/>
          </a:solidFill>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latin typeface="Arial Black"/>
                <a:ea typeface="Arial Black"/>
                <a:cs typeface="Arial Black"/>
                <a:sym typeface="Arial Black"/>
              </a:defRPr>
            </a:lvl1pPr>
          </a:lstStyle>
          <a:p>
            <a:r>
              <a:t>We Know What That Means…</a:t>
            </a: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400"/>
                                  </p:stCondLst>
                                  <p:iterate>
                                    <p:tmAbs val="0"/>
                                  </p:iterate>
                                  <p:childTnLst>
                                    <p:set>
                                      <p:cBhvr>
                                        <p:cTn id="6" fill="hold"/>
                                        <p:tgtEl>
                                          <p:spTgt spid="135"/>
                                        </p:tgtEl>
                                        <p:attrNameLst>
                                          <p:attrName>style.visibility</p:attrName>
                                        </p:attrNameLst>
                                      </p:cBhvr>
                                      <p:to>
                                        <p:strVal val="visible"/>
                                      </p:to>
                                    </p:set>
                                    <p:animEffect transition="in" filter="box(out)">
                                      <p:cBhvr>
                                        <p:cTn id="7" dur="2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Earth Heavens1.jpg" descr="Earth Heavens1.jpg"/>
          <p:cNvPicPr>
            <a:picLocks noChangeAspect="1"/>
          </p:cNvPicPr>
          <p:nvPr/>
        </p:nvPicPr>
        <p:blipFill>
          <a:blip r:embed="rId2">
            <a:extLst/>
          </a:blip>
          <a:stretch>
            <a:fillRect/>
          </a:stretch>
        </p:blipFill>
        <p:spPr>
          <a:xfrm>
            <a:off x="-834193" y="-177037"/>
            <a:ext cx="15161511" cy="10107674"/>
          </a:xfrm>
          <a:prstGeom prst="rect">
            <a:avLst/>
          </a:prstGeom>
          <a:ln w="12700">
            <a:miter lim="400000"/>
          </a:ln>
        </p:spPr>
      </p:pic>
      <p:sp>
        <p:nvSpPr>
          <p:cNvPr id="138" name="(5) Or do you think that the Scripture speaks to no purpose: “He jealously desires the Spirit which He has made to dwell in us”? (6) But He gives a greater grace. Therefore it says, “GOD IS OPPOSED TO THE PROUD, BUT GIVES GRACE TO THE HUMBLE.” (7) Submit therefore to God. Resist the devil and he will flee from you. (8) Draw near to God and He will draw near to you. Cleanse your hands, you sinners; and purify your hearts, you double-minded. (9) Be miserable and mourn and weep; let your laughter be turned into mourning and your joy to gloom. (10) Humble yourselves in the presence of the Lord, and He will exalt you.…"/>
          <p:cNvSpPr txBox="1"/>
          <p:nvPr/>
        </p:nvSpPr>
        <p:spPr>
          <a:xfrm>
            <a:off x="1719197" y="182220"/>
            <a:ext cx="10054731" cy="554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FFFFFF"/>
                </a:solidFill>
                <a:latin typeface="Arial Black"/>
                <a:ea typeface="Arial Black"/>
                <a:cs typeface="Arial Black"/>
                <a:sym typeface="Arial Black"/>
              </a:defRPr>
            </a:pPr>
            <a:r>
              <a:t>(5) Or do you think that the Scripture speaks to no purpose: “He jealously desires the Spirit which He has made to dwell in us”? (6) But He gives a greater grace. Therefore it says, “GOD IS OPPOSED TO THE PROUD, BUT GIVES GRACE TO THE HUMBLE.” (7) </a:t>
            </a:r>
            <a:r>
              <a:rPr>
                <a:solidFill>
                  <a:srgbClr val="FEFD38"/>
                </a:solidFill>
              </a:rPr>
              <a:t>Submit</a:t>
            </a:r>
            <a:r>
              <a:t> therefore to God. Resist the devil and he will flee from you. </a:t>
            </a:r>
            <a:r>
              <a:rPr>
                <a:solidFill>
                  <a:srgbClr val="FEFF00"/>
                </a:solidFill>
              </a:rPr>
              <a:t>(8) Draw near to God and He will draw near to you.</a:t>
            </a:r>
            <a:r>
              <a:t> Cleanse your hands, you sinners; and purify your hearts, you double-minded. (9) Be miserable and mourn and weep; let your laughter be turned into mourning and your joy to gloom. (10) Humble yourselves in the presence of the Lord, and He will exalt you.</a:t>
            </a:r>
          </a:p>
          <a:p>
            <a:pPr>
              <a:defRPr sz="2400">
                <a:latin typeface="Arial Black"/>
                <a:ea typeface="Arial Black"/>
                <a:cs typeface="Arial Black"/>
                <a:sym typeface="Arial Black"/>
              </a:defRPr>
            </a:pPr>
            <a:r>
              <a:t>James 4:8</a:t>
            </a:r>
          </a:p>
        </p:txBody>
      </p:sp>
      <p:sp>
        <p:nvSpPr>
          <p:cNvPr id="139" name="Drawing Near To God…"/>
          <p:cNvSpPr txBox="1"/>
          <p:nvPr/>
        </p:nvSpPr>
        <p:spPr>
          <a:xfrm>
            <a:off x="2843991" y="8627533"/>
            <a:ext cx="7805143"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solidFill>
                  <a:srgbClr val="FFFFFF"/>
                </a:solidFill>
                <a:latin typeface="Arial Black"/>
                <a:ea typeface="Arial Black"/>
                <a:cs typeface="Arial Black"/>
                <a:sym typeface="Arial Black"/>
              </a:defRPr>
            </a:lvl1pPr>
          </a:lstStyle>
          <a:p>
            <a:r>
              <a:t>Drawing Near To God…</a:t>
            </a:r>
          </a:p>
        </p:txBody>
      </p:sp>
      <p:sp>
        <p:nvSpPr>
          <p:cNvPr id="140" name="You…"/>
          <p:cNvSpPr txBox="1"/>
          <p:nvPr/>
        </p:nvSpPr>
        <p:spPr>
          <a:xfrm>
            <a:off x="8510870" y="4851400"/>
            <a:ext cx="3608785" cy="1498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solidFill>
                  <a:srgbClr val="FFFFFF"/>
                </a:solidFill>
                <a:latin typeface="Cooper Black"/>
                <a:ea typeface="Cooper Black"/>
                <a:cs typeface="Cooper Black"/>
                <a:sym typeface="Cooper Black"/>
              </a:defRPr>
            </a:lvl1pPr>
          </a:lstStyle>
          <a:p>
            <a:r>
              <a:t>You…</a:t>
            </a:r>
          </a:p>
        </p:txBody>
      </p:sp>
      <p:sp>
        <p:nvSpPr>
          <p:cNvPr id="141" name="Line"/>
          <p:cNvSpPr/>
          <p:nvPr/>
        </p:nvSpPr>
        <p:spPr>
          <a:xfrm>
            <a:off x="2852920" y="668866"/>
            <a:ext cx="8724849" cy="1"/>
          </a:xfrm>
          <a:prstGeom prst="line">
            <a:avLst/>
          </a:prstGeom>
          <a:ln w="76200">
            <a:solidFill>
              <a:srgbClr val="FF251D"/>
            </a:solidFill>
            <a:miter lim="400000"/>
          </a:ln>
        </p:spPr>
        <p:txBody>
          <a:bodyPr lIns="50800" tIns="50800" rIns="50800" bIns="50800" anchor="ctr"/>
          <a:lstStyle/>
          <a:p>
            <a:pPr>
              <a:defRPr sz="24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38"/>
                                        </p:tgtEl>
                                        <p:attrNameLst>
                                          <p:attrName>style.visibility</p:attrName>
                                        </p:attrNameLst>
                                      </p:cBhvr>
                                      <p:to>
                                        <p:strVal val="visible"/>
                                      </p:to>
                                    </p:set>
                                    <p:anim calcmode="lin" valueType="num">
                                      <p:cBhvr>
                                        <p:cTn id="7" dur="3000" fill="hold"/>
                                        <p:tgtEl>
                                          <p:spTgt spid="138"/>
                                        </p:tgtEl>
                                        <p:attrNameLst>
                                          <p:attrName>ppt_w</p:attrName>
                                        </p:attrNameLst>
                                      </p:cBhvr>
                                      <p:tavLst>
                                        <p:tav tm="0">
                                          <p:val>
                                            <p:fltVal val="0"/>
                                          </p:val>
                                        </p:tav>
                                        <p:tav tm="100000">
                                          <p:val>
                                            <p:strVal val="#ppt_w"/>
                                          </p:val>
                                        </p:tav>
                                      </p:tavLst>
                                    </p:anim>
                                    <p:anim calcmode="lin" valueType="num">
                                      <p:cBhvr>
                                        <p:cTn id="8" dur="3000" fill="hold"/>
                                        <p:tgtEl>
                                          <p:spTgt spid="138"/>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10" presetClass="entr" fill="hold" grpId="2" nodeType="afterEffect">
                                  <p:stCondLst>
                                    <p:cond delay="2000"/>
                                  </p:stCondLst>
                                  <p:iterate>
                                    <p:tmAbs val="0"/>
                                  </p:iterate>
                                  <p:childTnLst>
                                    <p:set>
                                      <p:cBhvr>
                                        <p:cTn id="11" fill="hold"/>
                                        <p:tgtEl>
                                          <p:spTgt spid="140"/>
                                        </p:tgtEl>
                                        <p:attrNameLst>
                                          <p:attrName>style.visibility</p:attrName>
                                        </p:attrNameLst>
                                      </p:cBhvr>
                                      <p:to>
                                        <p:strVal val="visible"/>
                                      </p:to>
                                    </p:set>
                                    <p:animEffect transition="in" filter="fade">
                                      <p:cBhvr>
                                        <p:cTn id="12" dur="40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3" nodeType="clickEffect">
                                  <p:stCondLst>
                                    <p:cond delay="0"/>
                                  </p:stCondLst>
                                  <p:iterate>
                                    <p:tmAbs val="0"/>
                                  </p:iterate>
                                  <p:childTnLst>
                                    <p:set>
                                      <p:cBhvr>
                                        <p:cTn id="16" fill="hold"/>
                                        <p:tgtEl>
                                          <p:spTgt spid="141"/>
                                        </p:tgtEl>
                                        <p:attrNameLst>
                                          <p:attrName>style.visibility</p:attrName>
                                        </p:attrNameLst>
                                      </p:cBhvr>
                                      <p:to>
                                        <p:strVal val="visible"/>
                                      </p:to>
                                    </p:set>
                                    <p:animEffect transition="in" filter="box(out)">
                                      <p:cBhvr>
                                        <p:cTn id="17"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1" animBg="1" advAuto="0"/>
      <p:bldP spid="140" grpId="2" animBg="1" advAuto="0"/>
      <p:bldP spid="141"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Earth and Heaven 10.jpg" descr="Earth and Heaven 10.jpg"/>
          <p:cNvPicPr>
            <a:picLocks noChangeAspect="1"/>
          </p:cNvPicPr>
          <p:nvPr/>
        </p:nvPicPr>
        <p:blipFill>
          <a:blip r:embed="rId2">
            <a:extLst/>
          </a:blip>
          <a:srcRect l="6155" t="6051" r="7250" b="10060"/>
          <a:stretch>
            <a:fillRect/>
          </a:stretch>
        </p:blipFill>
        <p:spPr>
          <a:xfrm>
            <a:off x="-292164" y="-1800226"/>
            <a:ext cx="13453593" cy="13354233"/>
          </a:xfrm>
          <a:prstGeom prst="rect">
            <a:avLst/>
          </a:prstGeom>
          <a:ln w="63500">
            <a:solidFill>
              <a:srgbClr val="000000"/>
            </a:solidFill>
            <a:miter lim="400000"/>
          </a:ln>
        </p:spPr>
      </p:pic>
      <p:sp>
        <p:nvSpPr>
          <p:cNvPr id="144" name="Nearer To God and…"/>
          <p:cNvSpPr/>
          <p:nvPr/>
        </p:nvSpPr>
        <p:spPr>
          <a:xfrm>
            <a:off x="661458" y="4296370"/>
            <a:ext cx="10442443" cy="1473664"/>
          </a:xfrm>
          <a:prstGeom prst="rect">
            <a:avLst/>
          </a:prstGeom>
          <a:solidFill>
            <a:srgbClr val="3E5C86"/>
          </a:solidFill>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a:solidFill>
                  <a:srgbClr val="FFFFFF"/>
                </a:solidFill>
                <a:latin typeface="Arial Black"/>
                <a:ea typeface="Arial Black"/>
                <a:cs typeface="Arial Black"/>
                <a:sym typeface="Arial Black"/>
              </a:defRPr>
            </a:pPr>
            <a:r>
              <a:t>Nearer To God and</a:t>
            </a:r>
          </a:p>
          <a:p>
            <a:pPr>
              <a:defRPr>
                <a:solidFill>
                  <a:srgbClr val="FFFFFF"/>
                </a:solidFill>
                <a:latin typeface="Arial Black"/>
                <a:ea typeface="Arial Black"/>
                <a:cs typeface="Arial Black"/>
                <a:sym typeface="Arial Black"/>
              </a:defRPr>
            </a:pPr>
            <a:r>
              <a:t>Nearer To One Another…</a:t>
            </a:r>
          </a:p>
        </p:txBody>
      </p:sp>
      <p:sp>
        <p:nvSpPr>
          <p:cNvPr id="145" name="God"/>
          <p:cNvSpPr txBox="1"/>
          <p:nvPr/>
        </p:nvSpPr>
        <p:spPr>
          <a:xfrm>
            <a:off x="5249259" y="194344"/>
            <a:ext cx="1168549" cy="81280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Arial Black"/>
                <a:ea typeface="Arial Black"/>
                <a:cs typeface="Arial Black"/>
                <a:sym typeface="Arial Black"/>
              </a:defRPr>
            </a:lvl1pPr>
          </a:lstStyle>
          <a:p>
            <a:r>
              <a:t>God</a:t>
            </a:r>
          </a:p>
        </p:txBody>
      </p:sp>
      <p:sp>
        <p:nvSpPr>
          <p:cNvPr id="146" name="Away From God…"/>
          <p:cNvSpPr txBox="1"/>
          <p:nvPr/>
        </p:nvSpPr>
        <p:spPr>
          <a:xfrm>
            <a:off x="4375373" y="8191500"/>
            <a:ext cx="4863654" cy="812801"/>
          </a:xfrm>
          <a:prstGeom prst="rect">
            <a:avLst/>
          </a:prstGeom>
          <a:solidFill>
            <a:srgbClr val="000000"/>
          </a:solidFill>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Arial Black"/>
                <a:ea typeface="Arial Black"/>
                <a:cs typeface="Arial Black"/>
                <a:sym typeface="Arial Black"/>
              </a:defRPr>
            </a:lvl1pPr>
          </a:lstStyle>
          <a:p>
            <a:r>
              <a:t> Away From God… </a:t>
            </a:r>
          </a:p>
        </p:txBody>
      </p:sp>
      <p:pic>
        <p:nvPicPr>
          <p:cNvPr id="147" name="Image" descr="Image"/>
          <p:cNvPicPr>
            <a:picLocks noChangeAspect="1"/>
          </p:cNvPicPr>
          <p:nvPr/>
        </p:nvPicPr>
        <p:blipFill>
          <a:blip r:embed="rId3">
            <a:extLst/>
          </a:blip>
          <a:stretch>
            <a:fillRect/>
          </a:stretch>
        </p:blipFill>
        <p:spPr>
          <a:xfrm rot="18595573">
            <a:off x="94847" y="1310214"/>
            <a:ext cx="3011527" cy="3011527"/>
          </a:xfrm>
          <a:prstGeom prst="rect">
            <a:avLst/>
          </a:prstGeom>
          <a:ln w="12700">
            <a:miter lim="400000"/>
          </a:ln>
        </p:spPr>
      </p:pic>
      <p:pic>
        <p:nvPicPr>
          <p:cNvPr id="148" name="Image" descr="Image"/>
          <p:cNvPicPr>
            <a:picLocks noChangeAspect="1"/>
          </p:cNvPicPr>
          <p:nvPr/>
        </p:nvPicPr>
        <p:blipFill>
          <a:blip r:embed="rId3">
            <a:extLst/>
          </a:blip>
          <a:stretch>
            <a:fillRect/>
          </a:stretch>
        </p:blipFill>
        <p:spPr>
          <a:xfrm rot="2979126" flipH="1">
            <a:off x="8485313" y="1310214"/>
            <a:ext cx="3011527" cy="3011527"/>
          </a:xfrm>
          <a:prstGeom prst="rect">
            <a:avLst/>
          </a:prstGeom>
          <a:ln w="12700">
            <a:miter lim="400000"/>
          </a:ln>
        </p:spPr>
      </p:pic>
      <p:pic>
        <p:nvPicPr>
          <p:cNvPr id="149" name="Image" descr="Image"/>
          <p:cNvPicPr>
            <a:picLocks noChangeAspect="1"/>
          </p:cNvPicPr>
          <p:nvPr/>
        </p:nvPicPr>
        <p:blipFill>
          <a:blip r:embed="rId3">
            <a:extLst/>
          </a:blip>
          <a:stretch>
            <a:fillRect/>
          </a:stretch>
        </p:blipFill>
        <p:spPr>
          <a:xfrm rot="19192277">
            <a:off x="2510368" y="409789"/>
            <a:ext cx="3356109" cy="3356109"/>
          </a:xfrm>
          <a:prstGeom prst="rect">
            <a:avLst/>
          </a:prstGeom>
          <a:ln w="12700">
            <a:miter lim="400000"/>
          </a:ln>
        </p:spPr>
      </p:pic>
      <p:pic>
        <p:nvPicPr>
          <p:cNvPr id="150" name="Image" descr="Image"/>
          <p:cNvPicPr>
            <a:picLocks noChangeAspect="1"/>
          </p:cNvPicPr>
          <p:nvPr/>
        </p:nvPicPr>
        <p:blipFill>
          <a:blip r:embed="rId3">
            <a:extLst/>
          </a:blip>
          <a:stretch>
            <a:fillRect/>
          </a:stretch>
        </p:blipFill>
        <p:spPr>
          <a:xfrm rot="2715835" flipH="1">
            <a:off x="5791202" y="409789"/>
            <a:ext cx="3356108" cy="3356109"/>
          </a:xfrm>
          <a:prstGeom prst="rect">
            <a:avLst/>
          </a:prstGeom>
          <a:ln w="12700">
            <a:miter lim="400000"/>
          </a:ln>
        </p:spPr>
      </p:pic>
      <p:pic>
        <p:nvPicPr>
          <p:cNvPr id="151" name="Image" descr="Image"/>
          <p:cNvPicPr>
            <a:picLocks noChangeAspect="1"/>
          </p:cNvPicPr>
          <p:nvPr/>
        </p:nvPicPr>
        <p:blipFill>
          <a:blip r:embed="rId4">
            <a:extLst/>
          </a:blip>
          <a:stretch>
            <a:fillRect/>
          </a:stretch>
        </p:blipFill>
        <p:spPr>
          <a:xfrm>
            <a:off x="9454689" y="5698357"/>
            <a:ext cx="3175001" cy="3175001"/>
          </a:xfrm>
          <a:prstGeom prst="rect">
            <a:avLst/>
          </a:prstGeom>
          <a:ln w="12700">
            <a:miter lim="400000"/>
          </a:ln>
        </p:spPr>
      </p:pic>
      <p:pic>
        <p:nvPicPr>
          <p:cNvPr id="152" name="Image" descr="Image"/>
          <p:cNvPicPr>
            <a:picLocks noChangeAspect="1"/>
          </p:cNvPicPr>
          <p:nvPr/>
        </p:nvPicPr>
        <p:blipFill>
          <a:blip r:embed="rId4">
            <a:extLst/>
          </a:blip>
          <a:stretch>
            <a:fillRect/>
          </a:stretch>
        </p:blipFill>
        <p:spPr>
          <a:xfrm flipH="1">
            <a:off x="298910" y="5494963"/>
            <a:ext cx="3175001" cy="3175001"/>
          </a:xfrm>
          <a:prstGeom prst="rect">
            <a:avLst/>
          </a:prstGeom>
          <a:ln w="12700">
            <a:miter lim="400000"/>
          </a:ln>
        </p:spPr>
      </p:pic>
      <p:pic>
        <p:nvPicPr>
          <p:cNvPr id="153" name="Image" descr="Image"/>
          <p:cNvPicPr>
            <a:picLocks noChangeAspect="1"/>
          </p:cNvPicPr>
          <p:nvPr/>
        </p:nvPicPr>
        <p:blipFill>
          <a:blip r:embed="rId4">
            <a:extLst/>
          </a:blip>
          <a:stretch>
            <a:fillRect/>
          </a:stretch>
        </p:blipFill>
        <p:spPr>
          <a:xfrm flipH="1">
            <a:off x="2909956" y="5596661"/>
            <a:ext cx="3175001" cy="3175001"/>
          </a:xfrm>
          <a:prstGeom prst="rect">
            <a:avLst/>
          </a:prstGeom>
          <a:ln w="12700">
            <a:miter lim="400000"/>
          </a:ln>
        </p:spPr>
      </p:pic>
      <p:pic>
        <p:nvPicPr>
          <p:cNvPr id="154" name="Image" descr="Image"/>
          <p:cNvPicPr>
            <a:picLocks noChangeAspect="1"/>
          </p:cNvPicPr>
          <p:nvPr/>
        </p:nvPicPr>
        <p:blipFill>
          <a:blip r:embed="rId4">
            <a:extLst/>
          </a:blip>
          <a:stretch>
            <a:fillRect/>
          </a:stretch>
        </p:blipFill>
        <p:spPr>
          <a:xfrm>
            <a:off x="7164455" y="5800055"/>
            <a:ext cx="3175001" cy="3175001"/>
          </a:xfrm>
          <a:prstGeom prst="rect">
            <a:avLst/>
          </a:prstGeom>
          <a:ln w="12700">
            <a:miter lim="400000"/>
          </a:ln>
        </p:spPr>
      </p:pic>
      <p:pic>
        <p:nvPicPr>
          <p:cNvPr id="155" name="Image" descr="Image"/>
          <p:cNvPicPr>
            <a:picLocks noChangeAspect="1"/>
          </p:cNvPicPr>
          <p:nvPr/>
        </p:nvPicPr>
        <p:blipFill>
          <a:blip r:embed="rId5">
            <a:extLst/>
          </a:blip>
          <a:stretch>
            <a:fillRect/>
          </a:stretch>
        </p:blipFill>
        <p:spPr>
          <a:xfrm>
            <a:off x="6218328" y="6029986"/>
            <a:ext cx="932211" cy="1901562"/>
          </a:xfrm>
          <a:prstGeom prst="rect">
            <a:avLst/>
          </a:prstGeom>
          <a:ln w="12700">
            <a:miter lim="400000"/>
          </a:ln>
        </p:spPr>
      </p:pic>
      <p:sp>
        <p:nvSpPr>
          <p:cNvPr id="156" name="Where Am I In This???"/>
          <p:cNvSpPr txBox="1"/>
          <p:nvPr/>
        </p:nvSpPr>
        <p:spPr>
          <a:xfrm rot="19781984">
            <a:off x="208491" y="3522254"/>
            <a:ext cx="12249151" cy="1244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800">
                <a:solidFill>
                  <a:srgbClr val="ECFF00"/>
                </a:solidFill>
                <a:latin typeface="Cooper Black"/>
                <a:ea typeface="Cooper Black"/>
                <a:cs typeface="Cooper Black"/>
                <a:sym typeface="Cooper Black"/>
              </a:defRPr>
            </a:lvl1pPr>
          </a:lstStyle>
          <a:p>
            <a:r>
              <a:t>  Where Am I In This???  </a:t>
            </a: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6"/>
                                        </p:tgtEl>
                                        <p:attrNameLst>
                                          <p:attrName>style.visibility</p:attrName>
                                        </p:attrNameLst>
                                      </p:cBhvr>
                                      <p:to>
                                        <p:strVal val="visible"/>
                                      </p:to>
                                    </p:set>
                                    <p:animEffect transition="in" filter="fade">
                                      <p:cBhvr>
                                        <p:cTn id="7" dur="5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Earth and Heaven 8.jpg" descr="Earth and Heaven 8.jpg"/>
          <p:cNvPicPr>
            <a:picLocks noChangeAspect="1"/>
          </p:cNvPicPr>
          <p:nvPr/>
        </p:nvPicPr>
        <p:blipFill>
          <a:blip r:embed="rId2">
            <a:extLst/>
          </a:blip>
          <a:stretch>
            <a:fillRect/>
          </a:stretch>
        </p:blipFill>
        <p:spPr>
          <a:xfrm>
            <a:off x="-219683" y="-228600"/>
            <a:ext cx="13444166" cy="10110014"/>
          </a:xfrm>
          <a:prstGeom prst="rect">
            <a:avLst/>
          </a:prstGeom>
          <a:ln w="12700">
            <a:miter lim="400000"/>
          </a:ln>
        </p:spPr>
      </p:pic>
      <p:sp>
        <p:nvSpPr>
          <p:cNvPr id="159" name="What Drawing Near To God…"/>
          <p:cNvSpPr txBox="1"/>
          <p:nvPr/>
        </p:nvSpPr>
        <p:spPr>
          <a:xfrm>
            <a:off x="1923951" y="266699"/>
            <a:ext cx="9156898"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800">
                <a:latin typeface="Arial Black"/>
                <a:ea typeface="Arial Black"/>
                <a:cs typeface="Arial Black"/>
                <a:sym typeface="Arial Black"/>
              </a:defRPr>
            </a:pPr>
            <a:r>
              <a:t>What Drawing Near To God</a:t>
            </a:r>
          </a:p>
          <a:p>
            <a:pPr>
              <a:defRPr sz="4800">
                <a:latin typeface="Arial Black"/>
                <a:ea typeface="Arial Black"/>
                <a:cs typeface="Arial Black"/>
                <a:sym typeface="Arial Black"/>
              </a:defRPr>
            </a:pPr>
            <a:r>
              <a:t>Does For…</a:t>
            </a:r>
          </a:p>
        </p:txBody>
      </p:sp>
      <p:sp>
        <p:nvSpPr>
          <p:cNvPr id="160" name="For Me?…"/>
          <p:cNvSpPr txBox="1"/>
          <p:nvPr/>
        </p:nvSpPr>
        <p:spPr>
          <a:xfrm>
            <a:off x="3356042" y="3920066"/>
            <a:ext cx="6292716" cy="383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a:lnSpc>
                <a:spcPct val="160000"/>
              </a:lnSpc>
              <a:buSzPct val="100000"/>
              <a:buAutoNum type="arabicPeriod"/>
              <a:defRPr sz="5000">
                <a:solidFill>
                  <a:srgbClr val="FFFFFF"/>
                </a:solidFill>
                <a:latin typeface="Arial Black"/>
                <a:ea typeface="Arial Black"/>
                <a:cs typeface="Arial Black"/>
                <a:sym typeface="Arial Black"/>
              </a:defRPr>
            </a:pPr>
            <a:r>
              <a:t> For Me?</a:t>
            </a:r>
          </a:p>
          <a:p>
            <a:pPr marL="228600" indent="-228600" algn="l">
              <a:lnSpc>
                <a:spcPct val="160000"/>
              </a:lnSpc>
              <a:buSzPct val="100000"/>
              <a:buAutoNum type="arabicPeriod"/>
              <a:defRPr sz="5000">
                <a:solidFill>
                  <a:srgbClr val="FFFFFF"/>
                </a:solidFill>
                <a:latin typeface="Arial Black"/>
                <a:ea typeface="Arial Black"/>
                <a:cs typeface="Arial Black"/>
                <a:sym typeface="Arial Black"/>
              </a:defRPr>
            </a:pPr>
            <a:r>
              <a:t> For Brethren?</a:t>
            </a:r>
          </a:p>
          <a:p>
            <a:pPr marL="228600" indent="-228600" algn="l">
              <a:lnSpc>
                <a:spcPct val="160000"/>
              </a:lnSpc>
              <a:buSzPct val="100000"/>
              <a:buAutoNum type="arabicPeriod"/>
              <a:defRPr sz="5000">
                <a:solidFill>
                  <a:srgbClr val="FFFFFF"/>
                </a:solidFill>
                <a:latin typeface="Arial Black"/>
                <a:ea typeface="Arial Black"/>
                <a:cs typeface="Arial Black"/>
                <a:sym typeface="Arial Black"/>
              </a:defRPr>
            </a:pPr>
            <a:r>
              <a:t> For The World?</a:t>
            </a: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1000"/>
                                  </p:stCondLst>
                                  <p:iterate>
                                    <p:tmAbs val="0"/>
                                  </p:iterate>
                                  <p:childTnLst>
                                    <p:set>
                                      <p:cBhvr>
                                        <p:cTn id="6" fill="hold"/>
                                        <p:tgtEl>
                                          <p:spTgt spid="160">
                                            <p:bg/>
                                          </p:spTgt>
                                        </p:tgtEl>
                                        <p:attrNameLst>
                                          <p:attrName>style.visibility</p:attrName>
                                        </p:attrNameLst>
                                      </p:cBhvr>
                                      <p:to>
                                        <p:strVal val="visible"/>
                                      </p:to>
                                    </p:set>
                                    <p:animEffect transition="in" filter="box(out)">
                                      <p:cBhvr>
                                        <p:cTn id="7" dur="2000"/>
                                        <p:tgtEl>
                                          <p:spTgt spid="160">
                                            <p:bg/>
                                          </p:spTgt>
                                        </p:tgtEl>
                                      </p:cBhvr>
                                    </p:animEffect>
                                  </p:childTnLst>
                                </p:cTn>
                              </p:par>
                              <p:par>
                                <p:cTn id="8" presetID="4" presetClass="entr" presetSubtype="32" fill="hold" grpId="1" nodeType="withEffect">
                                  <p:stCondLst>
                                    <p:cond delay="1000"/>
                                  </p:stCondLst>
                                  <p:iterate>
                                    <p:tmAbs val="0"/>
                                  </p:iterate>
                                  <p:childTnLst>
                                    <p:set>
                                      <p:cBhvr>
                                        <p:cTn id="9" fill="hold"/>
                                        <p:tgtEl>
                                          <p:spTgt spid="160">
                                            <p:txEl>
                                              <p:pRg st="0" end="0"/>
                                            </p:txEl>
                                          </p:spTgt>
                                        </p:tgtEl>
                                        <p:attrNameLst>
                                          <p:attrName>style.visibility</p:attrName>
                                        </p:attrNameLst>
                                      </p:cBhvr>
                                      <p:to>
                                        <p:strVal val="visible"/>
                                      </p:to>
                                    </p:set>
                                    <p:animEffect transition="in" filter="box(out)">
                                      <p:cBhvr>
                                        <p:cTn id="10" dur="2000"/>
                                        <p:tgtEl>
                                          <p:spTgt spid="160">
                                            <p:txEl>
                                              <p:pRg st="0" end="0"/>
                                            </p:txEl>
                                          </p:spTgt>
                                        </p:tgtEl>
                                      </p:cBhvr>
                                    </p:animEffect>
                                  </p:childTnLst>
                                </p:cTn>
                              </p:par>
                            </p:childTnLst>
                          </p:cTn>
                        </p:par>
                        <p:par>
                          <p:cTn id="11" fill="hold">
                            <p:stCondLst>
                              <p:cond delay="3000"/>
                            </p:stCondLst>
                            <p:childTnLst>
                              <p:par>
                                <p:cTn id="12" presetID="4" presetClass="entr" presetSubtype="32" fill="hold" grpId="1" nodeType="afterEffect">
                                  <p:stCondLst>
                                    <p:cond delay="1000"/>
                                  </p:stCondLst>
                                  <p:iterate>
                                    <p:tmAbs val="0"/>
                                  </p:iterate>
                                  <p:childTnLst>
                                    <p:set>
                                      <p:cBhvr>
                                        <p:cTn id="13" fill="hold"/>
                                        <p:tgtEl>
                                          <p:spTgt spid="160">
                                            <p:txEl>
                                              <p:pRg st="1" end="1"/>
                                            </p:txEl>
                                          </p:spTgt>
                                        </p:tgtEl>
                                        <p:attrNameLst>
                                          <p:attrName>style.visibility</p:attrName>
                                        </p:attrNameLst>
                                      </p:cBhvr>
                                      <p:to>
                                        <p:strVal val="visible"/>
                                      </p:to>
                                    </p:set>
                                    <p:animEffect transition="in" filter="box(out)">
                                      <p:cBhvr>
                                        <p:cTn id="14" dur="2000"/>
                                        <p:tgtEl>
                                          <p:spTgt spid="160">
                                            <p:txEl>
                                              <p:pRg st="1" end="1"/>
                                            </p:txEl>
                                          </p:spTgt>
                                        </p:tgtEl>
                                      </p:cBhvr>
                                    </p:animEffect>
                                  </p:childTnLst>
                                </p:cTn>
                              </p:par>
                            </p:childTnLst>
                          </p:cTn>
                        </p:par>
                        <p:par>
                          <p:cTn id="15" fill="hold">
                            <p:stCondLst>
                              <p:cond delay="6000"/>
                            </p:stCondLst>
                            <p:childTnLst>
                              <p:par>
                                <p:cTn id="16" presetID="4" presetClass="entr" presetSubtype="32" fill="hold" grpId="1" nodeType="afterEffect">
                                  <p:stCondLst>
                                    <p:cond delay="1000"/>
                                  </p:stCondLst>
                                  <p:iterate>
                                    <p:tmAbs val="0"/>
                                  </p:iterate>
                                  <p:childTnLst>
                                    <p:set>
                                      <p:cBhvr>
                                        <p:cTn id="17" fill="hold"/>
                                        <p:tgtEl>
                                          <p:spTgt spid="160">
                                            <p:txEl>
                                              <p:pRg st="2" end="2"/>
                                            </p:txEl>
                                          </p:spTgt>
                                        </p:tgtEl>
                                        <p:attrNameLst>
                                          <p:attrName>style.visibility</p:attrName>
                                        </p:attrNameLst>
                                      </p:cBhvr>
                                      <p:to>
                                        <p:strVal val="visible"/>
                                      </p:to>
                                    </p:set>
                                    <p:animEffect transition="in" filter="box(out)">
                                      <p:cBhvr>
                                        <p:cTn id="18" dur="2000"/>
                                        <p:tgtEl>
                                          <p:spTgt spid="1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p:cNvGrpSpPr/>
          <p:nvPr/>
        </p:nvGrpSpPr>
        <p:grpSpPr>
          <a:xfrm>
            <a:off x="1195141" y="3573610"/>
            <a:ext cx="10614518" cy="5887188"/>
            <a:chOff x="0" y="0"/>
            <a:chExt cx="10614516" cy="5887186"/>
          </a:xfrm>
        </p:grpSpPr>
        <p:pic>
          <p:nvPicPr>
            <p:cNvPr id="162" name="Earth and Heaven 9.jpg" descr="Earth and Heaven 9.jpg"/>
            <p:cNvPicPr>
              <a:picLocks noChangeAspect="1"/>
            </p:cNvPicPr>
            <p:nvPr/>
          </p:nvPicPr>
          <p:blipFill>
            <a:blip r:embed="rId2">
              <a:extLst/>
            </a:blip>
            <a:stretch>
              <a:fillRect/>
            </a:stretch>
          </p:blipFill>
          <p:spPr>
            <a:xfrm>
              <a:off x="0" y="0"/>
              <a:ext cx="10614517" cy="5554930"/>
            </a:xfrm>
            <a:prstGeom prst="rect">
              <a:avLst/>
            </a:prstGeom>
            <a:ln w="12700" cap="flat">
              <a:noFill/>
              <a:miter lim="400000"/>
            </a:ln>
            <a:effectLst/>
          </p:spPr>
        </p:pic>
        <p:sp>
          <p:nvSpPr>
            <p:cNvPr id="163" name="Rectangle"/>
            <p:cNvSpPr/>
            <p:nvPr/>
          </p:nvSpPr>
          <p:spPr>
            <a:xfrm>
              <a:off x="9973730" y="4850612"/>
              <a:ext cx="571683" cy="1036575"/>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200">
                  <a:solidFill>
                    <a:srgbClr val="FFFFFF"/>
                  </a:solidFill>
                  <a:latin typeface="+mn-lt"/>
                  <a:ea typeface="+mn-ea"/>
                  <a:cs typeface="+mn-cs"/>
                  <a:sym typeface="Helvetica Neue Medium"/>
                </a:defRPr>
              </a:pPr>
              <a:endParaRPr/>
            </a:p>
          </p:txBody>
        </p:sp>
      </p:grpSp>
      <p:sp>
        <p:nvSpPr>
          <p:cNvPr id="165" name="And the Lord said: ‘‘Because this people draw near with their mouth and honor me with their lips, while their hearts are far from me, and their fear of me is a commandment taught by men, (ESV)…"/>
          <p:cNvSpPr txBox="1"/>
          <p:nvPr/>
        </p:nvSpPr>
        <p:spPr>
          <a:xfrm>
            <a:off x="1765268" y="571499"/>
            <a:ext cx="9759448"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r>
              <a:t>And the Lord said: ‘‘Because this people </a:t>
            </a:r>
            <a:r>
              <a:rPr u="sng"/>
              <a:t>draw near with their mouth and honor me with their lips</a:t>
            </a:r>
            <a:r>
              <a:t>, while their hearts are far from me, and their fear of me is a commandment taught by men, (ESV)</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endParaRPr/>
          </a:p>
          <a:p>
            <a:pPr>
              <a:defRPr sz="2400">
                <a:latin typeface="Arial Black"/>
                <a:ea typeface="Arial Black"/>
                <a:cs typeface="Arial Black"/>
                <a:sym typeface="Arial Black"/>
              </a:defRPr>
            </a:pPr>
            <a:r>
              <a:rPr u="sng"/>
              <a:t>Isaiah 29:13</a:t>
            </a:r>
            <a:r>
              <a:t>; Matt. 15:8-9</a:t>
            </a:r>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7" name="bible-Sunlight.jpg" descr="bible-Sunlight.jpg"/>
          <p:cNvPicPr>
            <a:picLocks noChangeAspect="1"/>
          </p:cNvPicPr>
          <p:nvPr/>
        </p:nvPicPr>
        <p:blipFill>
          <a:blip r:embed="rId2">
            <a:extLst/>
          </a:blip>
          <a:stretch>
            <a:fillRect/>
          </a:stretch>
        </p:blipFill>
        <p:spPr>
          <a:xfrm>
            <a:off x="79602" y="-36241"/>
            <a:ext cx="12845596" cy="7747500"/>
          </a:xfrm>
          <a:prstGeom prst="rect">
            <a:avLst/>
          </a:prstGeom>
          <a:ln w="12700">
            <a:miter lim="400000"/>
          </a:ln>
        </p:spPr>
      </p:pic>
      <p:sp>
        <p:nvSpPr>
          <p:cNvPr id="168" name="The Will Of God…"/>
          <p:cNvSpPr/>
          <p:nvPr/>
        </p:nvSpPr>
        <p:spPr>
          <a:xfrm>
            <a:off x="3735789" y="7804150"/>
            <a:ext cx="5537598" cy="1612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800">
                <a:solidFill>
                  <a:srgbClr val="FFFB00"/>
                </a:solidFill>
                <a:latin typeface="Arial Black"/>
                <a:ea typeface="Arial Black"/>
                <a:cs typeface="Arial Black"/>
                <a:sym typeface="Arial Black"/>
              </a:defRPr>
            </a:pPr>
            <a:r>
              <a:t>The Will Of God</a:t>
            </a:r>
          </a:p>
          <a:p>
            <a:pPr>
              <a:defRPr>
                <a:solidFill>
                  <a:srgbClr val="FFFB00"/>
                </a:solidFill>
                <a:latin typeface="Arial Black"/>
                <a:ea typeface="Arial Black"/>
                <a:cs typeface="Arial Black"/>
                <a:sym typeface="Arial Black"/>
              </a:defRPr>
            </a:pPr>
            <a:r>
              <a:t>1 John 2:17</a:t>
            </a:r>
          </a:p>
        </p:txBody>
      </p:sp>
      <p:grpSp>
        <p:nvGrpSpPr>
          <p:cNvPr id="171" name="Group"/>
          <p:cNvGrpSpPr/>
          <p:nvPr/>
        </p:nvGrpSpPr>
        <p:grpSpPr>
          <a:xfrm>
            <a:off x="666948" y="310247"/>
            <a:ext cx="11366104" cy="5057776"/>
            <a:chOff x="0" y="-93"/>
            <a:chExt cx="11366103" cy="5057775"/>
          </a:xfrm>
        </p:grpSpPr>
        <p:sp>
          <p:nvSpPr>
            <p:cNvPr id="169" name="Callout"/>
            <p:cNvSpPr/>
            <p:nvPr/>
          </p:nvSpPr>
          <p:spPr>
            <a:xfrm rot="16200000">
              <a:off x="3154164" y="-3154258"/>
              <a:ext cx="5057776" cy="11366104"/>
            </a:xfrm>
            <a:custGeom>
              <a:avLst/>
              <a:gdLst/>
              <a:ahLst/>
              <a:cxnLst>
                <a:cxn ang="0">
                  <a:pos x="wd2" y="hd2"/>
                </a:cxn>
                <a:cxn ang="5400000">
                  <a:pos x="wd2" y="hd2"/>
                </a:cxn>
                <a:cxn ang="10800000">
                  <a:pos x="wd2" y="hd2"/>
                </a:cxn>
                <a:cxn ang="16200000">
                  <a:pos x="wd2" y="hd2"/>
                </a:cxn>
              </a:cxnLst>
              <a:rect l="0" t="0" r="r" b="b"/>
              <a:pathLst>
                <a:path w="21600" h="21600" extrusionOk="0">
                  <a:moveTo>
                    <a:pt x="9637" y="0"/>
                  </a:moveTo>
                  <a:cubicBezTo>
                    <a:pt x="9488" y="0"/>
                    <a:pt x="9366" y="54"/>
                    <a:pt x="9366" y="121"/>
                  </a:cubicBezTo>
                  <a:lnTo>
                    <a:pt x="9366" y="11160"/>
                  </a:lnTo>
                  <a:lnTo>
                    <a:pt x="0" y="11401"/>
                  </a:lnTo>
                  <a:lnTo>
                    <a:pt x="9366" y="11643"/>
                  </a:lnTo>
                  <a:lnTo>
                    <a:pt x="9366" y="21479"/>
                  </a:lnTo>
                  <a:cubicBezTo>
                    <a:pt x="9366" y="21546"/>
                    <a:pt x="9488" y="21600"/>
                    <a:pt x="9637" y="21600"/>
                  </a:cubicBezTo>
                  <a:lnTo>
                    <a:pt x="21329" y="21600"/>
                  </a:lnTo>
                  <a:cubicBezTo>
                    <a:pt x="21479" y="21600"/>
                    <a:pt x="21600" y="21546"/>
                    <a:pt x="21600" y="21479"/>
                  </a:cubicBezTo>
                  <a:lnTo>
                    <a:pt x="21600" y="121"/>
                  </a:lnTo>
                  <a:cubicBezTo>
                    <a:pt x="21600" y="54"/>
                    <a:pt x="21479" y="0"/>
                    <a:pt x="21329" y="0"/>
                  </a:cubicBezTo>
                  <a:lnTo>
                    <a:pt x="9637" y="0"/>
                  </a:lnTo>
                  <a:close/>
                </a:path>
              </a:pathLst>
            </a:custGeom>
            <a:solidFill>
              <a:srgbClr val="FFF328"/>
            </a:solidFill>
            <a:ln w="139700" cap="flat">
              <a:solidFill>
                <a:srgbClr val="0000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sp>
          <p:nvSpPr>
            <p:cNvPr id="170" name="The Will Of The Father…"/>
            <p:cNvSpPr/>
            <p:nvPr/>
          </p:nvSpPr>
          <p:spPr>
            <a:xfrm>
              <a:off x="161987" y="182043"/>
              <a:ext cx="11092930" cy="248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800">
                  <a:latin typeface="Arial Black"/>
                  <a:ea typeface="Arial Black"/>
                  <a:cs typeface="Arial Black"/>
                  <a:sym typeface="Arial Black"/>
                </a:defRPr>
              </a:pPr>
              <a:r>
                <a:t>The Will Of The Father</a:t>
              </a:r>
            </a:p>
            <a:p>
              <a:pPr>
                <a:defRPr sz="2800">
                  <a:latin typeface="Arial Black"/>
                  <a:ea typeface="Arial Black"/>
                  <a:cs typeface="Arial Black"/>
                  <a:sym typeface="Arial Black"/>
                </a:defRPr>
              </a:pPr>
              <a:r>
                <a:t>Matt. 7:21; 12:50; Mk. 3:35; Jn. 1:13; 4:34; 5:30; 6:38-40;</a:t>
              </a:r>
            </a:p>
            <a:p>
              <a:pPr>
                <a:defRPr sz="2800">
                  <a:latin typeface="Arial Black"/>
                  <a:ea typeface="Arial Black"/>
                  <a:cs typeface="Arial Black"/>
                  <a:sym typeface="Arial Black"/>
                </a:defRPr>
              </a:pPr>
              <a:r>
                <a:t>Rom. 8:27; 12:2; 2 Cor. 7:9-10; Gal. 1:4; 1 Pet. 4:2,19; 5:2</a:t>
              </a:r>
            </a:p>
            <a:p>
              <a:pPr>
                <a:defRPr sz="2800">
                  <a:latin typeface="Arial Black"/>
                  <a:ea typeface="Arial Black"/>
                  <a:cs typeface="Arial Black"/>
                  <a:sym typeface="Arial Black"/>
                </a:defRPr>
              </a:pPr>
              <a:r>
                <a:t>(1 Cor. 1:1; 2 Cor. 1:1; Eph. 1:1; Gal. 1:1; 2 Tim. 1:1)</a:t>
              </a:r>
            </a:p>
          </p:txBody>
        </p:sp>
      </p:gr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Cloud Pointing Down.png" descr="Cloud Pointing Down.png"/>
          <p:cNvPicPr>
            <a:picLocks noChangeAspect="1"/>
          </p:cNvPicPr>
          <p:nvPr/>
        </p:nvPicPr>
        <p:blipFill>
          <a:blip r:embed="rId2">
            <a:extLst/>
          </a:blip>
          <a:stretch>
            <a:fillRect/>
          </a:stretch>
        </p:blipFill>
        <p:spPr>
          <a:xfrm>
            <a:off x="408074" y="-228600"/>
            <a:ext cx="5010275" cy="5010275"/>
          </a:xfrm>
          <a:prstGeom prst="rect">
            <a:avLst/>
          </a:prstGeom>
          <a:ln w="12700">
            <a:miter lim="400000"/>
          </a:ln>
        </p:spPr>
      </p:pic>
      <p:grpSp>
        <p:nvGrpSpPr>
          <p:cNvPr id="176" name="Father’s…"/>
          <p:cNvGrpSpPr/>
          <p:nvPr/>
        </p:nvGrpSpPr>
        <p:grpSpPr>
          <a:xfrm>
            <a:off x="1817687" y="1368487"/>
            <a:ext cx="2546649" cy="1689101"/>
            <a:chOff x="0" y="0"/>
            <a:chExt cx="2546647" cy="1689100"/>
          </a:xfrm>
        </p:grpSpPr>
        <p:sp>
          <p:nvSpPr>
            <p:cNvPr id="175" name="Father’s…"/>
            <p:cNvSpPr/>
            <p:nvPr/>
          </p:nvSpPr>
          <p:spPr>
            <a:xfrm>
              <a:off x="69850" y="69850"/>
              <a:ext cx="2406948" cy="1549400"/>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a:latin typeface="Arial Black"/>
                  <a:ea typeface="Arial Black"/>
                  <a:cs typeface="Arial Black"/>
                  <a:sym typeface="Arial Black"/>
                </a:defRPr>
              </a:pPr>
              <a:r>
                <a:t>Father’s</a:t>
              </a:r>
            </a:p>
            <a:p>
              <a:pPr>
                <a:defRPr>
                  <a:latin typeface="Arial Black"/>
                  <a:ea typeface="Arial Black"/>
                  <a:cs typeface="Arial Black"/>
                  <a:sym typeface="Arial Black"/>
                </a:defRPr>
              </a:pPr>
              <a:r>
                <a:t>Will</a:t>
              </a:r>
            </a:p>
          </p:txBody>
        </p:sp>
        <p:pic>
          <p:nvPicPr>
            <p:cNvPr id="174" name="Father’s… Father’s&#10;Will" descr="Father’s… Father’sWill"/>
            <p:cNvPicPr>
              <a:picLocks/>
            </p:cNvPicPr>
            <p:nvPr/>
          </p:nvPicPr>
          <p:blipFill>
            <a:blip r:embed="rId3">
              <a:extLst/>
            </a:blip>
            <a:stretch>
              <a:fillRect/>
            </a:stretch>
          </p:blipFill>
          <p:spPr>
            <a:xfrm>
              <a:off x="0" y="0"/>
              <a:ext cx="2546648" cy="1689100"/>
            </a:xfrm>
            <a:prstGeom prst="rect">
              <a:avLst/>
            </a:prstGeom>
            <a:effectLst/>
          </p:spPr>
        </p:pic>
      </p:grpSp>
      <p:sp>
        <p:nvSpPr>
          <p:cNvPr id="177" name="Son"/>
          <p:cNvSpPr/>
          <p:nvPr/>
        </p:nvSpPr>
        <p:spPr>
          <a:xfrm>
            <a:off x="2229346" y="4203700"/>
            <a:ext cx="1367731"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Son</a:t>
            </a:r>
          </a:p>
        </p:txBody>
      </p:sp>
      <p:sp>
        <p:nvSpPr>
          <p:cNvPr id="178" name="Holy Spirit"/>
          <p:cNvSpPr/>
          <p:nvPr/>
        </p:nvSpPr>
        <p:spPr>
          <a:xfrm>
            <a:off x="1107330" y="5469466"/>
            <a:ext cx="3611762"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Holy Spirit</a:t>
            </a:r>
          </a:p>
        </p:txBody>
      </p:sp>
      <p:sp>
        <p:nvSpPr>
          <p:cNvPr id="179" name="Apostle"/>
          <p:cNvSpPr/>
          <p:nvPr/>
        </p:nvSpPr>
        <p:spPr>
          <a:xfrm>
            <a:off x="1580901" y="6735233"/>
            <a:ext cx="2664620"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Apostle</a:t>
            </a:r>
          </a:p>
        </p:txBody>
      </p:sp>
      <p:sp>
        <p:nvSpPr>
          <p:cNvPr id="180" name="Men"/>
          <p:cNvSpPr/>
          <p:nvPr/>
        </p:nvSpPr>
        <p:spPr>
          <a:xfrm>
            <a:off x="2161778" y="8001000"/>
            <a:ext cx="1502867"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atin typeface="Arial Black"/>
                <a:ea typeface="Arial Black"/>
                <a:cs typeface="Arial Black"/>
                <a:sym typeface="Arial Black"/>
              </a:defRPr>
            </a:lvl1pPr>
          </a:lstStyle>
          <a:p>
            <a:r>
              <a:t>Men</a:t>
            </a:r>
          </a:p>
        </p:txBody>
      </p:sp>
      <p:sp>
        <p:nvSpPr>
          <p:cNvPr id="181" name="Arrow"/>
          <p:cNvSpPr/>
          <p:nvPr/>
        </p:nvSpPr>
        <p:spPr>
          <a:xfrm rot="5439789">
            <a:off x="2559758" y="4945891"/>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82" name="Arrow"/>
          <p:cNvSpPr/>
          <p:nvPr/>
        </p:nvSpPr>
        <p:spPr>
          <a:xfrm rot="5439789">
            <a:off x="2559758" y="6211657"/>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83" name="Arrow"/>
          <p:cNvSpPr/>
          <p:nvPr/>
        </p:nvSpPr>
        <p:spPr>
          <a:xfrm rot="5439789">
            <a:off x="2559758" y="7477424"/>
            <a:ext cx="705547" cy="747669"/>
          </a:xfrm>
          <a:prstGeom prst="rightArrow">
            <a:avLst>
              <a:gd name="adj1" fmla="val 25044"/>
              <a:gd name="adj2" fmla="val 58325"/>
            </a:avLst>
          </a:prstGeom>
          <a:blipFill>
            <a:blip r:embed="rId4"/>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84" name="Matt. 7:21 “Not everyone who says to Me, ‘Lord, Lord,’ will enter the kingdom of heaven; but he who does the will of My Father who is in heaven.…"/>
          <p:cNvSpPr>
            <a:spLocks/>
          </p:cNvSpPr>
          <p:nvPr/>
        </p:nvSpPr>
        <p:spPr>
          <a:xfrm>
            <a:off x="4091358" y="919476"/>
            <a:ext cx="8435922" cy="6272610"/>
          </a:xfrm>
          <a:custGeom>
            <a:avLst/>
            <a:gdLst/>
            <a:ahLst/>
            <a:cxnLst>
              <a:cxn ang="0">
                <a:pos x="wd2" y="hd2"/>
              </a:cxn>
              <a:cxn ang="5400000">
                <a:pos x="wd2" y="hd2"/>
              </a:cxn>
              <a:cxn ang="10800000">
                <a:pos x="wd2" y="hd2"/>
              </a:cxn>
              <a:cxn ang="16200000">
                <a:pos x="wd2" y="hd2"/>
              </a:cxn>
            </a:cxnLst>
            <a:rect l="0" t="0" r="r" b="b"/>
            <a:pathLst>
              <a:path w="21600" h="21600" extrusionOk="0">
                <a:moveTo>
                  <a:pt x="3984" y="0"/>
                </a:moveTo>
                <a:cubicBezTo>
                  <a:pt x="3894" y="0"/>
                  <a:pt x="3821" y="98"/>
                  <a:pt x="3821" y="219"/>
                </a:cubicBezTo>
                <a:lnTo>
                  <a:pt x="3821" y="3577"/>
                </a:lnTo>
                <a:lnTo>
                  <a:pt x="0" y="4013"/>
                </a:lnTo>
                <a:lnTo>
                  <a:pt x="3821" y="4450"/>
                </a:lnTo>
                <a:lnTo>
                  <a:pt x="3821" y="21381"/>
                </a:lnTo>
                <a:cubicBezTo>
                  <a:pt x="3821" y="21502"/>
                  <a:pt x="3894" y="21600"/>
                  <a:pt x="3984" y="21600"/>
                </a:cubicBezTo>
                <a:lnTo>
                  <a:pt x="21436" y="21600"/>
                </a:lnTo>
                <a:cubicBezTo>
                  <a:pt x="21527" y="21600"/>
                  <a:pt x="21600" y="21502"/>
                  <a:pt x="21600" y="21381"/>
                </a:cubicBezTo>
                <a:lnTo>
                  <a:pt x="21600" y="219"/>
                </a:lnTo>
                <a:cubicBezTo>
                  <a:pt x="21600" y="98"/>
                  <a:pt x="21527" y="0"/>
                  <a:pt x="21436" y="0"/>
                </a:cubicBezTo>
                <a:lnTo>
                  <a:pt x="3984" y="0"/>
                </a:lnTo>
                <a:close/>
              </a:path>
            </a:pathLst>
          </a:custGeom>
          <a:solidFill>
            <a:srgbClr val="EFFB00"/>
          </a:solidFill>
          <a:ln w="139700" cap="rnd">
            <a:solidFill>
              <a:srgbClr val="000000"/>
            </a:solid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nchorCtr="1">
            <a:noAutofit/>
          </a:bodyPr>
          <a:lstStyle/>
          <a:p>
            <a:pPr>
              <a:defRPr sz="2800">
                <a:latin typeface="Arial Black"/>
                <a:ea typeface="Arial Black"/>
                <a:cs typeface="Arial Black"/>
                <a:sym typeface="Arial Black"/>
              </a:defRPr>
            </a:pPr>
            <a:endParaRPr sz="2400" dirty="0"/>
          </a:p>
        </p:txBody>
      </p:sp>
      <p:sp>
        <p:nvSpPr>
          <p:cNvPr id="2" name="Rectangle 1"/>
          <p:cNvSpPr/>
          <p:nvPr/>
        </p:nvSpPr>
        <p:spPr>
          <a:xfrm>
            <a:off x="5791646" y="1455069"/>
            <a:ext cx="6502400" cy="5201424"/>
          </a:xfrm>
          <a:prstGeom prst="rect">
            <a:avLst/>
          </a:prstGeom>
        </p:spPr>
        <p:txBody>
          <a:bodyPr>
            <a:spAutoFit/>
          </a:bodyPr>
          <a:lstStyle/>
          <a:p>
            <a:pPr>
              <a:defRPr sz="2800">
                <a:latin typeface="Arial Black"/>
                <a:ea typeface="Arial Black"/>
                <a:cs typeface="Arial Black"/>
                <a:sym typeface="Arial Black"/>
              </a:defRPr>
            </a:pPr>
            <a:r>
              <a:rPr lang="en-US" dirty="0"/>
              <a:t>Matt. 7:21 “Not everyone who says to Me, ‘Lord, Lord,’ will enter the kingdom of heaven; </a:t>
            </a:r>
            <a:r>
              <a:rPr lang="en-US" u="sng" dirty="0"/>
              <a:t>but he who does the will of My Father who is in heaven</a:t>
            </a:r>
            <a:r>
              <a:rPr lang="en-US" dirty="0"/>
              <a:t>.</a:t>
            </a:r>
          </a:p>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Arial Black"/>
                <a:ea typeface="Arial Black"/>
                <a:cs typeface="Arial Black"/>
                <a:sym typeface="Arial Black"/>
              </a:defRPr>
            </a:pPr>
            <a:r>
              <a:rPr lang="en-US" dirty="0"/>
              <a:t> (22) “Many will say to Me on that day, ‘Lord, Lord, did we not prophesy in Your name, and in Your name cast out demons, and in Your name perform many miracles?’  (23) “And then I will declare to them, ‘I never knew you; DEPART FROM ME, YOU WHO PRACTICE LAWLESSNESS.’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99">
        <p14:ripp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Light"/>
        <a:ea typeface="Helvetica Light"/>
        <a:cs typeface="Helvetica Light"/>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Light"/>
        <a:ea typeface="Helvetica Light"/>
        <a:cs typeface="Helvetica Light"/>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TotalTime>
  <Words>1610</Words>
  <Application>Microsoft Macintosh PowerPoint</Application>
  <PresentationFormat>Custom</PresentationFormat>
  <Paragraphs>152</Paragraphs>
  <Slides>21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 Black</vt:lpstr>
      <vt:lpstr>Arial Rounded MT Bold</vt:lpstr>
      <vt:lpstr>Cooper Black</vt:lpstr>
      <vt:lpstr>Helvetica</vt:lpstr>
      <vt:lpstr>Helvetica Light</vt:lpstr>
      <vt:lpstr>Helvetica Neue</vt:lpstr>
      <vt:lpstr>Helvetica Neue Medium</vt:lpstr>
      <vt:lpstr>Helvetica Neue Thin</vt:lpstr>
      <vt:lpstr>Lucida Grande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3</cp:revision>
  <dcterms:modified xsi:type="dcterms:W3CDTF">2021-10-27T19:49:15Z</dcterms:modified>
</cp:coreProperties>
</file>