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webextensions/taskpanes.xml" ContentType="application/vnd.ms-office.webextensiontaskpanes+xml"/>
  <Override PartName="/ppt/webextensions/webextension1.xml" ContentType="application/vnd.ms-office.webextension+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8" r:id="rId4"/>
    <p:sldId id="323" r:id="rId5"/>
    <p:sldId id="322" r:id="rId6"/>
    <p:sldId id="324" r:id="rId7"/>
    <p:sldId id="327" r:id="rId8"/>
    <p:sldId id="265" r:id="rId9"/>
    <p:sldId id="259" r:id="rId10"/>
    <p:sldId id="260" r:id="rId11"/>
    <p:sldId id="329" r:id="rId12"/>
    <p:sldId id="262" r:id="rId13"/>
    <p:sldId id="263" r:id="rId14"/>
    <p:sldId id="266" r:id="rId15"/>
    <p:sldId id="282" r:id="rId16"/>
    <p:sldId id="330" r:id="rId17"/>
    <p:sldId id="261" r:id="rId18"/>
    <p:sldId id="331" r:id="rId19"/>
    <p:sldId id="328" r:id="rId20"/>
    <p:sldId id="283" r:id="rId21"/>
    <p:sldId id="338" r:id="rId22"/>
    <p:sldId id="332" r:id="rId23"/>
    <p:sldId id="264" r:id="rId24"/>
    <p:sldId id="267" r:id="rId25"/>
    <p:sldId id="284" r:id="rId26"/>
    <p:sldId id="333" r:id="rId27"/>
    <p:sldId id="337" r:id="rId28"/>
    <p:sldId id="285" r:id="rId29"/>
    <p:sldId id="286" r:id="rId30"/>
    <p:sldId id="287" r:id="rId31"/>
    <p:sldId id="335" r:id="rId32"/>
    <p:sldId id="336" r:id="rId33"/>
    <p:sldId id="339" r:id="rId34"/>
    <p:sldId id="278" r:id="rId35"/>
    <p:sldId id="268" r:id="rId36"/>
    <p:sldId id="288" r:id="rId37"/>
    <p:sldId id="341" r:id="rId38"/>
    <p:sldId id="342" r:id="rId39"/>
    <p:sldId id="343" r:id="rId40"/>
    <p:sldId id="340" r:id="rId41"/>
    <p:sldId id="314" r:id="rId42"/>
    <p:sldId id="315" r:id="rId43"/>
    <p:sldId id="316" r:id="rId44"/>
    <p:sldId id="317" r:id="rId45"/>
    <p:sldId id="289" r:id="rId46"/>
    <p:sldId id="290" r:id="rId47"/>
    <p:sldId id="292" r:id="rId48"/>
    <p:sldId id="293" r:id="rId49"/>
    <p:sldId id="291" r:id="rId50"/>
    <p:sldId id="326" r:id="rId51"/>
    <p:sldId id="325" r:id="rId52"/>
    <p:sldId id="294" r:id="rId53"/>
    <p:sldId id="345" r:id="rId54"/>
    <p:sldId id="346" r:id="rId55"/>
    <p:sldId id="344" r:id="rId56"/>
    <p:sldId id="348" r:id="rId57"/>
    <p:sldId id="279"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8" d="100"/>
          <a:sy n="88" d="100"/>
        </p:scale>
        <p:origin x="-1152" y="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6E2BE5-7F4C-48D8-96B8-DF2AFF54A2FA}"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US"/>
        </a:p>
      </dgm:t>
    </dgm:pt>
    <dgm:pt modelId="{EA8B6F17-24CE-477F-B308-24B246E5A53F}">
      <dgm:prSet phldrT="[Text]"/>
      <dgm:spPr>
        <a:solidFill>
          <a:srgbClr val="008080"/>
        </a:solidFill>
      </dgm:spPr>
      <dgm:t>
        <a:bodyPr/>
        <a:lstStyle/>
        <a:p>
          <a:r>
            <a:rPr lang="en-US" dirty="0">
              <a:solidFill>
                <a:schemeClr val="bg1"/>
              </a:solidFill>
              <a:effectLst>
                <a:outerShdw blurRad="38100" dist="38100" dir="2700000" algn="tl">
                  <a:srgbClr val="000000">
                    <a:alpha val="43137"/>
                  </a:srgbClr>
                </a:outerShdw>
              </a:effectLst>
            </a:rPr>
            <a:t>Non-Religious</a:t>
          </a:r>
        </a:p>
      </dgm:t>
    </dgm:pt>
    <dgm:pt modelId="{048DAB1F-9180-4EC1-ABC2-0ABCF55BC5D1}" type="parTrans" cxnId="{D5BABC8F-23A9-4ACC-856D-465F02A38840}">
      <dgm:prSet/>
      <dgm:spPr/>
      <dgm:t>
        <a:bodyPr/>
        <a:lstStyle/>
        <a:p>
          <a:endParaRPr lang="en-US"/>
        </a:p>
      </dgm:t>
    </dgm:pt>
    <dgm:pt modelId="{D2CD61A8-ED83-4B27-81EB-2B14EDC35994}" type="sibTrans" cxnId="{D5BABC8F-23A9-4ACC-856D-465F02A38840}">
      <dgm:prSet/>
      <dgm:spPr/>
      <dgm:t>
        <a:bodyPr/>
        <a:lstStyle/>
        <a:p>
          <a:endParaRPr lang="en-US"/>
        </a:p>
      </dgm:t>
    </dgm:pt>
    <dgm:pt modelId="{4277A0A2-0879-4534-A606-BAF331E685D6}">
      <dgm:prSet phldrT="[Text]" custT="1"/>
      <dgm:spPr>
        <a:solidFill>
          <a:srgbClr val="FFFF00">
            <a:alpha val="50000"/>
          </a:srgbClr>
        </a:solidFill>
      </dgm:spPr>
      <dgm:t>
        <a:bodyPr/>
        <a:lstStyle/>
        <a:p>
          <a:r>
            <a:rPr lang="en-US" sz="2200" dirty="0">
              <a:solidFill>
                <a:schemeClr val="bg1"/>
              </a:solidFill>
              <a:effectLst>
                <a:outerShdw blurRad="38100" dist="38100" dir="2700000" algn="tl">
                  <a:srgbClr val="000000">
                    <a:alpha val="43137"/>
                  </a:srgbClr>
                </a:outerShdw>
              </a:effectLst>
            </a:rPr>
            <a:t>Atheism</a:t>
          </a:r>
        </a:p>
      </dgm:t>
    </dgm:pt>
    <dgm:pt modelId="{C25F4EA2-3A1B-429A-A0CA-FE9AE2C15CBA}" type="parTrans" cxnId="{7B036A10-999C-4D1C-8A8C-817788709A9F}">
      <dgm:prSet/>
      <dgm:spPr/>
      <dgm:t>
        <a:bodyPr/>
        <a:lstStyle/>
        <a:p>
          <a:endParaRPr lang="en-US"/>
        </a:p>
      </dgm:t>
    </dgm:pt>
    <dgm:pt modelId="{7194D86D-93B8-4504-8900-488CFA4FC220}" type="sibTrans" cxnId="{7B036A10-999C-4D1C-8A8C-817788709A9F}">
      <dgm:prSet/>
      <dgm:spPr/>
      <dgm:t>
        <a:bodyPr/>
        <a:lstStyle/>
        <a:p>
          <a:endParaRPr lang="en-US"/>
        </a:p>
      </dgm:t>
    </dgm:pt>
    <dgm:pt modelId="{0311D12A-EE52-4967-8124-896E86F72C70}">
      <dgm:prSet phldrT="[Text]" custT="1"/>
      <dgm:spPr>
        <a:solidFill>
          <a:schemeClr val="accent4">
            <a:lumMod val="75000"/>
            <a:alpha val="50000"/>
          </a:schemeClr>
        </a:solidFill>
      </dgm:spPr>
      <dgm:t>
        <a:bodyPr/>
        <a:lstStyle/>
        <a:p>
          <a:r>
            <a:rPr lang="en-US" sz="2200" dirty="0">
              <a:solidFill>
                <a:schemeClr val="bg1"/>
              </a:solidFill>
              <a:effectLst>
                <a:outerShdw blurRad="38100" dist="38100" dir="2700000" algn="tl">
                  <a:srgbClr val="000000">
                    <a:alpha val="43137"/>
                  </a:srgbClr>
                </a:outerShdw>
              </a:effectLst>
            </a:rPr>
            <a:t>Humanism</a:t>
          </a:r>
        </a:p>
      </dgm:t>
    </dgm:pt>
    <dgm:pt modelId="{46F616E1-34E6-45C4-960F-F1571A410ED6}" type="parTrans" cxnId="{15471CD9-1F21-4647-A008-5FD8A46ED878}">
      <dgm:prSet/>
      <dgm:spPr/>
      <dgm:t>
        <a:bodyPr/>
        <a:lstStyle/>
        <a:p>
          <a:endParaRPr lang="en-US"/>
        </a:p>
      </dgm:t>
    </dgm:pt>
    <dgm:pt modelId="{CDA43552-A3BA-4163-97CF-633E9C1ACE3C}" type="sibTrans" cxnId="{15471CD9-1F21-4647-A008-5FD8A46ED878}">
      <dgm:prSet/>
      <dgm:spPr/>
      <dgm:t>
        <a:bodyPr/>
        <a:lstStyle/>
        <a:p>
          <a:endParaRPr lang="en-US"/>
        </a:p>
      </dgm:t>
    </dgm:pt>
    <dgm:pt modelId="{B45C6C09-3077-46E7-ADC7-3A4A4282087D}">
      <dgm:prSet phldrT="[Text]"/>
      <dgm:spPr>
        <a:solidFill>
          <a:schemeClr val="bg2">
            <a:lumMod val="50000"/>
            <a:alpha val="50000"/>
          </a:schemeClr>
        </a:solidFill>
      </dgm:spPr>
      <dgm:t>
        <a:bodyPr/>
        <a:lstStyle/>
        <a:p>
          <a:r>
            <a:rPr lang="en-US" dirty="0">
              <a:solidFill>
                <a:schemeClr val="bg1"/>
              </a:solidFill>
              <a:effectLst>
                <a:outerShdw blurRad="38100" dist="38100" dir="2700000" algn="tl">
                  <a:srgbClr val="000000">
                    <a:alpha val="43137"/>
                  </a:srgbClr>
                </a:outerShdw>
              </a:effectLst>
            </a:rPr>
            <a:t>Agnostic</a:t>
          </a:r>
        </a:p>
      </dgm:t>
    </dgm:pt>
    <dgm:pt modelId="{0AD1DED6-161A-4D8C-9CDC-A12319A7099D}" type="parTrans" cxnId="{AC98295E-7D77-44CD-86E7-005AC9F3BFFC}">
      <dgm:prSet/>
      <dgm:spPr/>
      <dgm:t>
        <a:bodyPr/>
        <a:lstStyle/>
        <a:p>
          <a:endParaRPr lang="en-US"/>
        </a:p>
      </dgm:t>
    </dgm:pt>
    <dgm:pt modelId="{44D93A5D-B1AF-4024-A6EE-04A521893968}" type="sibTrans" cxnId="{AC98295E-7D77-44CD-86E7-005AC9F3BFFC}">
      <dgm:prSet/>
      <dgm:spPr/>
      <dgm:t>
        <a:bodyPr/>
        <a:lstStyle/>
        <a:p>
          <a:endParaRPr lang="en-US"/>
        </a:p>
      </dgm:t>
    </dgm:pt>
    <dgm:pt modelId="{5E550CA4-CD6A-46C2-B0A8-44930BE2A44F}">
      <dgm:prSet phldrT="[Text]" custT="1"/>
      <dgm:spPr>
        <a:solidFill>
          <a:schemeClr val="accent5">
            <a:lumMod val="75000"/>
            <a:alpha val="50000"/>
          </a:schemeClr>
        </a:solidFill>
      </dgm:spPr>
      <dgm:t>
        <a:bodyPr/>
        <a:lstStyle/>
        <a:p>
          <a:r>
            <a:rPr lang="en-US" sz="2200" dirty="0">
              <a:solidFill>
                <a:schemeClr val="bg1"/>
              </a:solidFill>
              <a:effectLst>
                <a:outerShdw blurRad="38100" dist="38100" dir="2700000" algn="tl">
                  <a:srgbClr val="000000">
                    <a:alpha val="43137"/>
                  </a:srgbClr>
                </a:outerShdw>
              </a:effectLst>
            </a:rPr>
            <a:t>Evolution</a:t>
          </a:r>
        </a:p>
      </dgm:t>
    </dgm:pt>
    <dgm:pt modelId="{AEFC3A6F-BCB6-485C-9D1F-C7B154053336}" type="parTrans" cxnId="{64569210-F642-4C86-B522-614835508222}">
      <dgm:prSet/>
      <dgm:spPr/>
      <dgm:t>
        <a:bodyPr/>
        <a:lstStyle/>
        <a:p>
          <a:endParaRPr lang="en-US"/>
        </a:p>
      </dgm:t>
    </dgm:pt>
    <dgm:pt modelId="{719079F3-A539-4C5C-8EFA-BEDD7947915C}" type="sibTrans" cxnId="{64569210-F642-4C86-B522-614835508222}">
      <dgm:prSet/>
      <dgm:spPr/>
      <dgm:t>
        <a:bodyPr/>
        <a:lstStyle/>
        <a:p>
          <a:endParaRPr lang="en-US"/>
        </a:p>
      </dgm:t>
    </dgm:pt>
    <dgm:pt modelId="{26C1D24B-2417-47C6-9BBC-1D1385BC29C2}" type="pres">
      <dgm:prSet presAssocID="{A96E2BE5-7F4C-48D8-96B8-DF2AFF54A2FA}" presName="composite" presStyleCnt="0">
        <dgm:presLayoutVars>
          <dgm:chMax val="1"/>
          <dgm:dir/>
          <dgm:resizeHandles val="exact"/>
        </dgm:presLayoutVars>
      </dgm:prSet>
      <dgm:spPr/>
      <dgm:t>
        <a:bodyPr/>
        <a:lstStyle/>
        <a:p>
          <a:endParaRPr lang="en-US"/>
        </a:p>
      </dgm:t>
    </dgm:pt>
    <dgm:pt modelId="{F00E37F4-89F7-42ED-A713-7554A01AFAC8}" type="pres">
      <dgm:prSet presAssocID="{A96E2BE5-7F4C-48D8-96B8-DF2AFF54A2FA}" presName="radial" presStyleCnt="0">
        <dgm:presLayoutVars>
          <dgm:animLvl val="ctr"/>
        </dgm:presLayoutVars>
      </dgm:prSet>
      <dgm:spPr/>
    </dgm:pt>
    <dgm:pt modelId="{736783AB-8D56-4EE6-8D3D-E1B9D442F1C0}" type="pres">
      <dgm:prSet presAssocID="{EA8B6F17-24CE-477F-B308-24B246E5A53F}" presName="centerShape" presStyleLbl="vennNode1" presStyleIdx="0" presStyleCnt="5"/>
      <dgm:spPr/>
      <dgm:t>
        <a:bodyPr/>
        <a:lstStyle/>
        <a:p>
          <a:endParaRPr lang="en-US"/>
        </a:p>
      </dgm:t>
    </dgm:pt>
    <dgm:pt modelId="{433FA3DC-6B71-48D5-87A5-8558CFF48318}" type="pres">
      <dgm:prSet presAssocID="{4277A0A2-0879-4534-A606-BAF331E685D6}" presName="node" presStyleLbl="vennNode1" presStyleIdx="1" presStyleCnt="5" custScaleX="158731">
        <dgm:presLayoutVars>
          <dgm:bulletEnabled val="1"/>
        </dgm:presLayoutVars>
      </dgm:prSet>
      <dgm:spPr/>
      <dgm:t>
        <a:bodyPr/>
        <a:lstStyle/>
        <a:p>
          <a:endParaRPr lang="en-US"/>
        </a:p>
      </dgm:t>
    </dgm:pt>
    <dgm:pt modelId="{BF8CAE75-EEDE-4D08-9576-A333AD4AACD4}" type="pres">
      <dgm:prSet presAssocID="{5E550CA4-CD6A-46C2-B0A8-44930BE2A44F}" presName="node" presStyleLbl="vennNode1" presStyleIdx="2" presStyleCnt="5" custScaleX="161213" custScaleY="134052" custRadScaleRad="115603" custRadScaleInc="0">
        <dgm:presLayoutVars>
          <dgm:bulletEnabled val="1"/>
        </dgm:presLayoutVars>
      </dgm:prSet>
      <dgm:spPr/>
      <dgm:t>
        <a:bodyPr/>
        <a:lstStyle/>
        <a:p>
          <a:endParaRPr lang="en-US"/>
        </a:p>
      </dgm:t>
    </dgm:pt>
    <dgm:pt modelId="{4DA5D80F-BC03-4390-A7DA-946074A8DE06}" type="pres">
      <dgm:prSet presAssocID="{0311D12A-EE52-4967-8124-896E86F72C70}" presName="node" presStyleLbl="vennNode1" presStyleIdx="3" presStyleCnt="5" custScaleX="170301">
        <dgm:presLayoutVars>
          <dgm:bulletEnabled val="1"/>
        </dgm:presLayoutVars>
      </dgm:prSet>
      <dgm:spPr/>
      <dgm:t>
        <a:bodyPr/>
        <a:lstStyle/>
        <a:p>
          <a:endParaRPr lang="en-US"/>
        </a:p>
      </dgm:t>
    </dgm:pt>
    <dgm:pt modelId="{0D80CFED-04ED-40A9-86FE-BF688D90C97B}" type="pres">
      <dgm:prSet presAssocID="{B45C6C09-3077-46E7-ADC7-3A4A4282087D}" presName="node" presStyleLbl="vennNode1" presStyleIdx="4" presStyleCnt="5" custScaleX="154943" custScaleY="122482" custRadScaleRad="114988" custRadScaleInc="0">
        <dgm:presLayoutVars>
          <dgm:bulletEnabled val="1"/>
        </dgm:presLayoutVars>
      </dgm:prSet>
      <dgm:spPr/>
      <dgm:t>
        <a:bodyPr/>
        <a:lstStyle/>
        <a:p>
          <a:endParaRPr lang="en-US"/>
        </a:p>
      </dgm:t>
    </dgm:pt>
  </dgm:ptLst>
  <dgm:cxnLst>
    <dgm:cxn modelId="{D5BABC8F-23A9-4ACC-856D-465F02A38840}" srcId="{A96E2BE5-7F4C-48D8-96B8-DF2AFF54A2FA}" destId="{EA8B6F17-24CE-477F-B308-24B246E5A53F}" srcOrd="0" destOrd="0" parTransId="{048DAB1F-9180-4EC1-ABC2-0ABCF55BC5D1}" sibTransId="{D2CD61A8-ED83-4B27-81EB-2B14EDC35994}"/>
    <dgm:cxn modelId="{5E7D5EED-E67A-434B-A75E-BDF634A4EE45}" type="presOf" srcId="{B45C6C09-3077-46E7-ADC7-3A4A4282087D}" destId="{0D80CFED-04ED-40A9-86FE-BF688D90C97B}" srcOrd="0" destOrd="0" presId="urn:microsoft.com/office/officeart/2005/8/layout/radial3"/>
    <dgm:cxn modelId="{D0CFB487-314A-47D4-A609-579AF64CB23F}" type="presOf" srcId="{A96E2BE5-7F4C-48D8-96B8-DF2AFF54A2FA}" destId="{26C1D24B-2417-47C6-9BBC-1D1385BC29C2}" srcOrd="0" destOrd="0" presId="urn:microsoft.com/office/officeart/2005/8/layout/radial3"/>
    <dgm:cxn modelId="{1AD270D0-28CF-4217-BA9F-B8CE02704849}" type="presOf" srcId="{EA8B6F17-24CE-477F-B308-24B246E5A53F}" destId="{736783AB-8D56-4EE6-8D3D-E1B9D442F1C0}" srcOrd="0" destOrd="0" presId="urn:microsoft.com/office/officeart/2005/8/layout/radial3"/>
    <dgm:cxn modelId="{BC072613-BF4B-4E6A-89F6-6F6315F4AACE}" type="presOf" srcId="{0311D12A-EE52-4967-8124-896E86F72C70}" destId="{4DA5D80F-BC03-4390-A7DA-946074A8DE06}" srcOrd="0" destOrd="0" presId="urn:microsoft.com/office/officeart/2005/8/layout/radial3"/>
    <dgm:cxn modelId="{AC98295E-7D77-44CD-86E7-005AC9F3BFFC}" srcId="{EA8B6F17-24CE-477F-B308-24B246E5A53F}" destId="{B45C6C09-3077-46E7-ADC7-3A4A4282087D}" srcOrd="3" destOrd="0" parTransId="{0AD1DED6-161A-4D8C-9CDC-A12319A7099D}" sibTransId="{44D93A5D-B1AF-4024-A6EE-04A521893968}"/>
    <dgm:cxn modelId="{15471CD9-1F21-4647-A008-5FD8A46ED878}" srcId="{EA8B6F17-24CE-477F-B308-24B246E5A53F}" destId="{0311D12A-EE52-4967-8124-896E86F72C70}" srcOrd="2" destOrd="0" parTransId="{46F616E1-34E6-45C4-960F-F1571A410ED6}" sibTransId="{CDA43552-A3BA-4163-97CF-633E9C1ACE3C}"/>
    <dgm:cxn modelId="{76EC3C12-452A-4CE7-B7E6-29F606A77917}" type="presOf" srcId="{5E550CA4-CD6A-46C2-B0A8-44930BE2A44F}" destId="{BF8CAE75-EEDE-4D08-9576-A333AD4AACD4}" srcOrd="0" destOrd="0" presId="urn:microsoft.com/office/officeart/2005/8/layout/radial3"/>
    <dgm:cxn modelId="{7B036A10-999C-4D1C-8A8C-817788709A9F}" srcId="{EA8B6F17-24CE-477F-B308-24B246E5A53F}" destId="{4277A0A2-0879-4534-A606-BAF331E685D6}" srcOrd="0" destOrd="0" parTransId="{C25F4EA2-3A1B-429A-A0CA-FE9AE2C15CBA}" sibTransId="{7194D86D-93B8-4504-8900-488CFA4FC220}"/>
    <dgm:cxn modelId="{DFF69842-B370-4A98-BCBB-ED0BEFDCAC5B}" type="presOf" srcId="{4277A0A2-0879-4534-A606-BAF331E685D6}" destId="{433FA3DC-6B71-48D5-87A5-8558CFF48318}" srcOrd="0" destOrd="0" presId="urn:microsoft.com/office/officeart/2005/8/layout/radial3"/>
    <dgm:cxn modelId="{64569210-F642-4C86-B522-614835508222}" srcId="{EA8B6F17-24CE-477F-B308-24B246E5A53F}" destId="{5E550CA4-CD6A-46C2-B0A8-44930BE2A44F}" srcOrd="1" destOrd="0" parTransId="{AEFC3A6F-BCB6-485C-9D1F-C7B154053336}" sibTransId="{719079F3-A539-4C5C-8EFA-BEDD7947915C}"/>
    <dgm:cxn modelId="{4BA5054D-6AA8-4576-9B18-E78FE53CCD6A}" type="presParOf" srcId="{26C1D24B-2417-47C6-9BBC-1D1385BC29C2}" destId="{F00E37F4-89F7-42ED-A713-7554A01AFAC8}" srcOrd="0" destOrd="0" presId="urn:microsoft.com/office/officeart/2005/8/layout/radial3"/>
    <dgm:cxn modelId="{73256D25-8FAC-422F-94AF-0B3FA65436D2}" type="presParOf" srcId="{F00E37F4-89F7-42ED-A713-7554A01AFAC8}" destId="{736783AB-8D56-4EE6-8D3D-E1B9D442F1C0}" srcOrd="0" destOrd="0" presId="urn:microsoft.com/office/officeart/2005/8/layout/radial3"/>
    <dgm:cxn modelId="{4EF47469-E076-4860-B0B8-D51C4964C8EE}" type="presParOf" srcId="{F00E37F4-89F7-42ED-A713-7554A01AFAC8}" destId="{433FA3DC-6B71-48D5-87A5-8558CFF48318}" srcOrd="1" destOrd="0" presId="urn:microsoft.com/office/officeart/2005/8/layout/radial3"/>
    <dgm:cxn modelId="{ACE2D3C0-6F21-4CD8-B3A7-85A0CEC60BA0}" type="presParOf" srcId="{F00E37F4-89F7-42ED-A713-7554A01AFAC8}" destId="{BF8CAE75-EEDE-4D08-9576-A333AD4AACD4}" srcOrd="2" destOrd="0" presId="urn:microsoft.com/office/officeart/2005/8/layout/radial3"/>
    <dgm:cxn modelId="{05525FAF-BDA7-422D-B14C-361A065D81DC}" type="presParOf" srcId="{F00E37F4-89F7-42ED-A713-7554A01AFAC8}" destId="{4DA5D80F-BC03-4390-A7DA-946074A8DE06}" srcOrd="3" destOrd="0" presId="urn:microsoft.com/office/officeart/2005/8/layout/radial3"/>
    <dgm:cxn modelId="{3052C239-C774-4C62-BF8D-1754FF963AC0}" type="presParOf" srcId="{F00E37F4-89F7-42ED-A713-7554A01AFAC8}" destId="{0D80CFED-04ED-40A9-86FE-BF688D90C97B}"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6E2BE5-7F4C-48D8-96B8-DF2AFF54A2FA}"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US"/>
        </a:p>
      </dgm:t>
    </dgm:pt>
    <dgm:pt modelId="{EA8B6F17-24CE-477F-B308-24B246E5A53F}">
      <dgm:prSet phldrT="[Text]"/>
      <dgm:spPr>
        <a:solidFill>
          <a:srgbClr val="C00000"/>
        </a:solidFill>
      </dgm:spPr>
      <dgm:t>
        <a:bodyPr/>
        <a:lstStyle/>
        <a:p>
          <a:r>
            <a:rPr lang="en-US" dirty="0">
              <a:solidFill>
                <a:schemeClr val="bg1"/>
              </a:solidFill>
              <a:effectLst>
                <a:outerShdw blurRad="38100" dist="38100" dir="2700000" algn="tl">
                  <a:srgbClr val="000000">
                    <a:alpha val="43137"/>
                  </a:srgbClr>
                </a:outerShdw>
              </a:effectLst>
            </a:rPr>
            <a:t>Religious</a:t>
          </a:r>
        </a:p>
      </dgm:t>
    </dgm:pt>
    <dgm:pt modelId="{048DAB1F-9180-4EC1-ABC2-0ABCF55BC5D1}" type="parTrans" cxnId="{D5BABC8F-23A9-4ACC-856D-465F02A38840}">
      <dgm:prSet/>
      <dgm:spPr/>
      <dgm:t>
        <a:bodyPr/>
        <a:lstStyle/>
        <a:p>
          <a:endParaRPr lang="en-US"/>
        </a:p>
      </dgm:t>
    </dgm:pt>
    <dgm:pt modelId="{D2CD61A8-ED83-4B27-81EB-2B14EDC35994}" type="sibTrans" cxnId="{D5BABC8F-23A9-4ACC-856D-465F02A38840}">
      <dgm:prSet/>
      <dgm:spPr/>
      <dgm:t>
        <a:bodyPr/>
        <a:lstStyle/>
        <a:p>
          <a:endParaRPr lang="en-US"/>
        </a:p>
      </dgm:t>
    </dgm:pt>
    <dgm:pt modelId="{4277A0A2-0879-4534-A606-BAF331E685D6}">
      <dgm:prSet phldrT="[Text]" custT="1"/>
      <dgm:spPr>
        <a:solidFill>
          <a:srgbClr val="0099FF">
            <a:alpha val="49804"/>
          </a:srgbClr>
        </a:solidFill>
      </dgm:spPr>
      <dgm:t>
        <a:bodyPr/>
        <a:lstStyle/>
        <a:p>
          <a:r>
            <a:rPr lang="en-US" sz="3200" dirty="0">
              <a:solidFill>
                <a:schemeClr val="bg1"/>
              </a:solidFill>
              <a:effectLst>
                <a:outerShdw blurRad="38100" dist="38100" dir="2700000" algn="tl">
                  <a:srgbClr val="000000">
                    <a:alpha val="43137"/>
                  </a:srgbClr>
                </a:outerShdw>
              </a:effectLst>
            </a:rPr>
            <a:t>Jewish</a:t>
          </a:r>
        </a:p>
      </dgm:t>
    </dgm:pt>
    <dgm:pt modelId="{C25F4EA2-3A1B-429A-A0CA-FE9AE2C15CBA}" type="parTrans" cxnId="{7B036A10-999C-4D1C-8A8C-817788709A9F}">
      <dgm:prSet/>
      <dgm:spPr/>
      <dgm:t>
        <a:bodyPr/>
        <a:lstStyle/>
        <a:p>
          <a:endParaRPr lang="en-US"/>
        </a:p>
      </dgm:t>
    </dgm:pt>
    <dgm:pt modelId="{7194D86D-93B8-4504-8900-488CFA4FC220}" type="sibTrans" cxnId="{7B036A10-999C-4D1C-8A8C-817788709A9F}">
      <dgm:prSet/>
      <dgm:spPr/>
      <dgm:t>
        <a:bodyPr/>
        <a:lstStyle/>
        <a:p>
          <a:endParaRPr lang="en-US"/>
        </a:p>
      </dgm:t>
    </dgm:pt>
    <dgm:pt modelId="{0311D12A-EE52-4967-8124-896E86F72C70}">
      <dgm:prSet phldrT="[Text]" custT="1"/>
      <dgm:spPr>
        <a:solidFill>
          <a:schemeClr val="accent4">
            <a:lumMod val="75000"/>
            <a:alpha val="50000"/>
          </a:schemeClr>
        </a:solidFill>
      </dgm:spPr>
      <dgm:t>
        <a:bodyPr/>
        <a:lstStyle/>
        <a:p>
          <a:r>
            <a:rPr lang="en-US" sz="2400" dirty="0">
              <a:solidFill>
                <a:schemeClr val="bg1"/>
              </a:solidFill>
              <a:effectLst>
                <a:outerShdw blurRad="38100" dist="38100" dir="2700000" algn="tl">
                  <a:srgbClr val="000000">
                    <a:alpha val="43137"/>
                  </a:srgbClr>
                </a:outerShdw>
              </a:effectLst>
            </a:rPr>
            <a:t>Buddhist</a:t>
          </a:r>
        </a:p>
      </dgm:t>
    </dgm:pt>
    <dgm:pt modelId="{46F616E1-34E6-45C4-960F-F1571A410ED6}" type="parTrans" cxnId="{15471CD9-1F21-4647-A008-5FD8A46ED878}">
      <dgm:prSet/>
      <dgm:spPr/>
      <dgm:t>
        <a:bodyPr/>
        <a:lstStyle/>
        <a:p>
          <a:endParaRPr lang="en-US"/>
        </a:p>
      </dgm:t>
    </dgm:pt>
    <dgm:pt modelId="{CDA43552-A3BA-4163-97CF-633E9C1ACE3C}" type="sibTrans" cxnId="{15471CD9-1F21-4647-A008-5FD8A46ED878}">
      <dgm:prSet/>
      <dgm:spPr/>
      <dgm:t>
        <a:bodyPr/>
        <a:lstStyle/>
        <a:p>
          <a:endParaRPr lang="en-US"/>
        </a:p>
      </dgm:t>
    </dgm:pt>
    <dgm:pt modelId="{B45C6C09-3077-46E7-ADC7-3A4A4282087D}">
      <dgm:prSet phldrT="[Text]" custT="1"/>
      <dgm:spPr>
        <a:solidFill>
          <a:srgbClr val="FFC000">
            <a:alpha val="50000"/>
          </a:srgbClr>
        </a:solidFill>
      </dgm:spPr>
      <dgm:t>
        <a:bodyPr/>
        <a:lstStyle/>
        <a:p>
          <a:r>
            <a:rPr lang="en-US" sz="3200" dirty="0">
              <a:solidFill>
                <a:schemeClr val="bg1"/>
              </a:solidFill>
              <a:effectLst>
                <a:outerShdw blurRad="38100" dist="38100" dir="2700000" algn="tl">
                  <a:srgbClr val="000000">
                    <a:alpha val="43137"/>
                  </a:srgbClr>
                </a:outerShdw>
              </a:effectLst>
            </a:rPr>
            <a:t>Hindu</a:t>
          </a:r>
        </a:p>
      </dgm:t>
    </dgm:pt>
    <dgm:pt modelId="{0AD1DED6-161A-4D8C-9CDC-A12319A7099D}" type="parTrans" cxnId="{AC98295E-7D77-44CD-86E7-005AC9F3BFFC}">
      <dgm:prSet/>
      <dgm:spPr/>
      <dgm:t>
        <a:bodyPr/>
        <a:lstStyle/>
        <a:p>
          <a:endParaRPr lang="en-US"/>
        </a:p>
      </dgm:t>
    </dgm:pt>
    <dgm:pt modelId="{44D93A5D-B1AF-4024-A6EE-04A521893968}" type="sibTrans" cxnId="{AC98295E-7D77-44CD-86E7-005AC9F3BFFC}">
      <dgm:prSet/>
      <dgm:spPr/>
      <dgm:t>
        <a:bodyPr/>
        <a:lstStyle/>
        <a:p>
          <a:endParaRPr lang="en-US"/>
        </a:p>
      </dgm:t>
    </dgm:pt>
    <dgm:pt modelId="{5E550CA4-CD6A-46C2-B0A8-44930BE2A44F}">
      <dgm:prSet phldrT="[Text]" custT="1"/>
      <dgm:spPr>
        <a:solidFill>
          <a:srgbClr val="92D050">
            <a:alpha val="70000"/>
          </a:srgbClr>
        </a:solidFill>
      </dgm:spPr>
      <dgm:t>
        <a:bodyPr/>
        <a:lstStyle/>
        <a:p>
          <a:r>
            <a:rPr lang="en-US" sz="2800" dirty="0">
              <a:solidFill>
                <a:schemeClr val="bg1"/>
              </a:solidFill>
              <a:effectLst>
                <a:outerShdw blurRad="38100" dist="38100" dir="2700000" algn="tl">
                  <a:srgbClr val="000000">
                    <a:alpha val="43137"/>
                  </a:srgbClr>
                </a:outerShdw>
              </a:effectLst>
            </a:rPr>
            <a:t>Muslim</a:t>
          </a:r>
        </a:p>
      </dgm:t>
    </dgm:pt>
    <dgm:pt modelId="{AEFC3A6F-BCB6-485C-9D1F-C7B154053336}" type="parTrans" cxnId="{64569210-F642-4C86-B522-614835508222}">
      <dgm:prSet/>
      <dgm:spPr/>
      <dgm:t>
        <a:bodyPr/>
        <a:lstStyle/>
        <a:p>
          <a:endParaRPr lang="en-US"/>
        </a:p>
      </dgm:t>
    </dgm:pt>
    <dgm:pt modelId="{719079F3-A539-4C5C-8EFA-BEDD7947915C}" type="sibTrans" cxnId="{64569210-F642-4C86-B522-614835508222}">
      <dgm:prSet/>
      <dgm:spPr/>
      <dgm:t>
        <a:bodyPr/>
        <a:lstStyle/>
        <a:p>
          <a:endParaRPr lang="en-US"/>
        </a:p>
      </dgm:t>
    </dgm:pt>
    <dgm:pt modelId="{3BC9FAF2-180C-4AA0-99CB-A94379EEF27B}">
      <dgm:prSet phldrT="[Text]"/>
      <dgm:spPr>
        <a:solidFill>
          <a:srgbClr val="7030A0">
            <a:alpha val="50000"/>
          </a:srgbClr>
        </a:solidFill>
      </dgm:spPr>
      <dgm:t>
        <a:bodyPr/>
        <a:lstStyle/>
        <a:p>
          <a:r>
            <a:rPr lang="en-US" dirty="0">
              <a:solidFill>
                <a:schemeClr val="bg1"/>
              </a:solidFill>
              <a:effectLst>
                <a:outerShdw blurRad="38100" dist="38100" dir="2700000" algn="tl">
                  <a:srgbClr val="000000">
                    <a:alpha val="43137"/>
                  </a:srgbClr>
                </a:outerShdw>
              </a:effectLst>
            </a:rPr>
            <a:t>Deist</a:t>
          </a:r>
        </a:p>
      </dgm:t>
    </dgm:pt>
    <dgm:pt modelId="{5BA7E412-ECBC-45E7-BD95-A4C3489FFCEA}" type="parTrans" cxnId="{265FF99B-50B3-4548-B95E-57B4B3C931AA}">
      <dgm:prSet/>
      <dgm:spPr/>
      <dgm:t>
        <a:bodyPr/>
        <a:lstStyle/>
        <a:p>
          <a:endParaRPr lang="en-US"/>
        </a:p>
      </dgm:t>
    </dgm:pt>
    <dgm:pt modelId="{39277293-FD19-4F00-8191-8BBE6BDD8845}" type="sibTrans" cxnId="{265FF99B-50B3-4548-B95E-57B4B3C931AA}">
      <dgm:prSet/>
      <dgm:spPr/>
      <dgm:t>
        <a:bodyPr/>
        <a:lstStyle/>
        <a:p>
          <a:endParaRPr lang="en-US"/>
        </a:p>
      </dgm:t>
    </dgm:pt>
    <dgm:pt modelId="{EB254D82-5543-4A15-9ECA-762CC7960AF8}">
      <dgm:prSet phldrT="[Text]" custT="1"/>
      <dgm:spPr>
        <a:solidFill>
          <a:srgbClr val="FF0000">
            <a:alpha val="50000"/>
          </a:srgbClr>
        </a:solidFill>
      </dgm:spPr>
      <dgm:t>
        <a:bodyPr/>
        <a:lstStyle/>
        <a:p>
          <a:r>
            <a:rPr lang="en-US" sz="2100" dirty="0">
              <a:solidFill>
                <a:schemeClr val="bg1"/>
              </a:solidFill>
              <a:effectLst>
                <a:outerShdw blurRad="38100" dist="38100" dir="2700000" algn="tl">
                  <a:srgbClr val="000000">
                    <a:alpha val="43137"/>
                  </a:srgbClr>
                </a:outerShdw>
              </a:effectLst>
            </a:rPr>
            <a:t>“Christian”</a:t>
          </a:r>
        </a:p>
      </dgm:t>
    </dgm:pt>
    <dgm:pt modelId="{60288706-821F-4391-B163-FC768041CB16}" type="parTrans" cxnId="{BAA98D91-FB43-4061-8AF5-2AC4E3CAD226}">
      <dgm:prSet/>
      <dgm:spPr/>
      <dgm:t>
        <a:bodyPr/>
        <a:lstStyle/>
        <a:p>
          <a:endParaRPr lang="en-US"/>
        </a:p>
      </dgm:t>
    </dgm:pt>
    <dgm:pt modelId="{22A0FC35-9F11-4A3C-BA44-D4674887770D}" type="sibTrans" cxnId="{BAA98D91-FB43-4061-8AF5-2AC4E3CAD226}">
      <dgm:prSet/>
      <dgm:spPr/>
      <dgm:t>
        <a:bodyPr/>
        <a:lstStyle/>
        <a:p>
          <a:endParaRPr lang="en-US"/>
        </a:p>
      </dgm:t>
    </dgm:pt>
    <dgm:pt modelId="{26C1D24B-2417-47C6-9BBC-1D1385BC29C2}" type="pres">
      <dgm:prSet presAssocID="{A96E2BE5-7F4C-48D8-96B8-DF2AFF54A2FA}" presName="composite" presStyleCnt="0">
        <dgm:presLayoutVars>
          <dgm:chMax val="1"/>
          <dgm:dir/>
          <dgm:resizeHandles val="exact"/>
        </dgm:presLayoutVars>
      </dgm:prSet>
      <dgm:spPr/>
      <dgm:t>
        <a:bodyPr/>
        <a:lstStyle/>
        <a:p>
          <a:endParaRPr lang="en-US"/>
        </a:p>
      </dgm:t>
    </dgm:pt>
    <dgm:pt modelId="{F00E37F4-89F7-42ED-A713-7554A01AFAC8}" type="pres">
      <dgm:prSet presAssocID="{A96E2BE5-7F4C-48D8-96B8-DF2AFF54A2FA}" presName="radial" presStyleCnt="0">
        <dgm:presLayoutVars>
          <dgm:animLvl val="ctr"/>
        </dgm:presLayoutVars>
      </dgm:prSet>
      <dgm:spPr/>
    </dgm:pt>
    <dgm:pt modelId="{736783AB-8D56-4EE6-8D3D-E1B9D442F1C0}" type="pres">
      <dgm:prSet presAssocID="{EA8B6F17-24CE-477F-B308-24B246E5A53F}" presName="centerShape" presStyleLbl="vennNode1" presStyleIdx="0" presStyleCnt="7"/>
      <dgm:spPr/>
      <dgm:t>
        <a:bodyPr/>
        <a:lstStyle/>
        <a:p>
          <a:endParaRPr lang="en-US"/>
        </a:p>
      </dgm:t>
    </dgm:pt>
    <dgm:pt modelId="{433FA3DC-6B71-48D5-87A5-8558CFF48318}" type="pres">
      <dgm:prSet presAssocID="{4277A0A2-0879-4534-A606-BAF331E685D6}" presName="node" presStyleLbl="vennNode1" presStyleIdx="1" presStyleCnt="7" custScaleX="158176">
        <dgm:presLayoutVars>
          <dgm:bulletEnabled val="1"/>
        </dgm:presLayoutVars>
      </dgm:prSet>
      <dgm:spPr/>
      <dgm:t>
        <a:bodyPr/>
        <a:lstStyle/>
        <a:p>
          <a:endParaRPr lang="en-US"/>
        </a:p>
      </dgm:t>
    </dgm:pt>
    <dgm:pt modelId="{BF8CAE75-EEDE-4D08-9576-A333AD4AACD4}" type="pres">
      <dgm:prSet presAssocID="{5E550CA4-CD6A-46C2-B0A8-44930BE2A44F}" presName="node" presStyleLbl="vennNode1" presStyleIdx="2" presStyleCnt="7" custScaleX="143440">
        <dgm:presLayoutVars>
          <dgm:bulletEnabled val="1"/>
        </dgm:presLayoutVars>
      </dgm:prSet>
      <dgm:spPr/>
      <dgm:t>
        <a:bodyPr/>
        <a:lstStyle/>
        <a:p>
          <a:endParaRPr lang="en-US"/>
        </a:p>
      </dgm:t>
    </dgm:pt>
    <dgm:pt modelId="{4DA5D80F-BC03-4390-A7DA-946074A8DE06}" type="pres">
      <dgm:prSet presAssocID="{0311D12A-EE52-4967-8124-896E86F72C70}" presName="node" presStyleLbl="vennNode1" presStyleIdx="3" presStyleCnt="7" custScaleX="152412">
        <dgm:presLayoutVars>
          <dgm:bulletEnabled val="1"/>
        </dgm:presLayoutVars>
      </dgm:prSet>
      <dgm:spPr/>
      <dgm:t>
        <a:bodyPr/>
        <a:lstStyle/>
        <a:p>
          <a:endParaRPr lang="en-US"/>
        </a:p>
      </dgm:t>
    </dgm:pt>
    <dgm:pt modelId="{0D80CFED-04ED-40A9-86FE-BF688D90C97B}" type="pres">
      <dgm:prSet presAssocID="{B45C6C09-3077-46E7-ADC7-3A4A4282087D}" presName="node" presStyleLbl="vennNode1" presStyleIdx="4" presStyleCnt="7" custScaleX="151092">
        <dgm:presLayoutVars>
          <dgm:bulletEnabled val="1"/>
        </dgm:presLayoutVars>
      </dgm:prSet>
      <dgm:spPr/>
      <dgm:t>
        <a:bodyPr/>
        <a:lstStyle/>
        <a:p>
          <a:endParaRPr lang="en-US"/>
        </a:p>
      </dgm:t>
    </dgm:pt>
    <dgm:pt modelId="{8F9C426B-5997-40E0-B8A9-5C7AA121C7C3}" type="pres">
      <dgm:prSet presAssocID="{3BC9FAF2-180C-4AA0-99CB-A94379EEF27B}" presName="node" presStyleLbl="vennNode1" presStyleIdx="5" presStyleCnt="7" custScaleX="120824">
        <dgm:presLayoutVars>
          <dgm:bulletEnabled val="1"/>
        </dgm:presLayoutVars>
      </dgm:prSet>
      <dgm:spPr/>
      <dgm:t>
        <a:bodyPr/>
        <a:lstStyle/>
        <a:p>
          <a:endParaRPr lang="en-US"/>
        </a:p>
      </dgm:t>
    </dgm:pt>
    <dgm:pt modelId="{DD1D6124-8D87-4751-82FD-E334ED1156C7}" type="pres">
      <dgm:prSet presAssocID="{EB254D82-5543-4A15-9ECA-762CC7960AF8}" presName="node" presStyleLbl="vennNode1" presStyleIdx="6" presStyleCnt="7" custScaleX="138281">
        <dgm:presLayoutVars>
          <dgm:bulletEnabled val="1"/>
        </dgm:presLayoutVars>
      </dgm:prSet>
      <dgm:spPr/>
      <dgm:t>
        <a:bodyPr/>
        <a:lstStyle/>
        <a:p>
          <a:endParaRPr lang="en-US"/>
        </a:p>
      </dgm:t>
    </dgm:pt>
  </dgm:ptLst>
  <dgm:cxnLst>
    <dgm:cxn modelId="{D5BABC8F-23A9-4ACC-856D-465F02A38840}" srcId="{A96E2BE5-7F4C-48D8-96B8-DF2AFF54A2FA}" destId="{EA8B6F17-24CE-477F-B308-24B246E5A53F}" srcOrd="0" destOrd="0" parTransId="{048DAB1F-9180-4EC1-ABC2-0ABCF55BC5D1}" sibTransId="{D2CD61A8-ED83-4B27-81EB-2B14EDC35994}"/>
    <dgm:cxn modelId="{5E7D5EED-E67A-434B-A75E-BDF634A4EE45}" type="presOf" srcId="{B45C6C09-3077-46E7-ADC7-3A4A4282087D}" destId="{0D80CFED-04ED-40A9-86FE-BF688D90C97B}" srcOrd="0" destOrd="0" presId="urn:microsoft.com/office/officeart/2005/8/layout/radial3"/>
    <dgm:cxn modelId="{D0CFB487-314A-47D4-A609-579AF64CB23F}" type="presOf" srcId="{A96E2BE5-7F4C-48D8-96B8-DF2AFF54A2FA}" destId="{26C1D24B-2417-47C6-9BBC-1D1385BC29C2}" srcOrd="0" destOrd="0" presId="urn:microsoft.com/office/officeart/2005/8/layout/radial3"/>
    <dgm:cxn modelId="{1AD270D0-28CF-4217-BA9F-B8CE02704849}" type="presOf" srcId="{EA8B6F17-24CE-477F-B308-24B246E5A53F}" destId="{736783AB-8D56-4EE6-8D3D-E1B9D442F1C0}" srcOrd="0" destOrd="0" presId="urn:microsoft.com/office/officeart/2005/8/layout/radial3"/>
    <dgm:cxn modelId="{BC072613-BF4B-4E6A-89F6-6F6315F4AACE}" type="presOf" srcId="{0311D12A-EE52-4967-8124-896E86F72C70}" destId="{4DA5D80F-BC03-4390-A7DA-946074A8DE06}" srcOrd="0" destOrd="0" presId="urn:microsoft.com/office/officeart/2005/8/layout/radial3"/>
    <dgm:cxn modelId="{AC98295E-7D77-44CD-86E7-005AC9F3BFFC}" srcId="{EA8B6F17-24CE-477F-B308-24B246E5A53F}" destId="{B45C6C09-3077-46E7-ADC7-3A4A4282087D}" srcOrd="3" destOrd="0" parTransId="{0AD1DED6-161A-4D8C-9CDC-A12319A7099D}" sibTransId="{44D93A5D-B1AF-4024-A6EE-04A521893968}"/>
    <dgm:cxn modelId="{15471CD9-1F21-4647-A008-5FD8A46ED878}" srcId="{EA8B6F17-24CE-477F-B308-24B246E5A53F}" destId="{0311D12A-EE52-4967-8124-896E86F72C70}" srcOrd="2" destOrd="0" parTransId="{46F616E1-34E6-45C4-960F-F1571A410ED6}" sibTransId="{CDA43552-A3BA-4163-97CF-633E9C1ACE3C}"/>
    <dgm:cxn modelId="{AD0E1610-8D3B-4AE3-B4A1-18DF3F695991}" type="presOf" srcId="{3BC9FAF2-180C-4AA0-99CB-A94379EEF27B}" destId="{8F9C426B-5997-40E0-B8A9-5C7AA121C7C3}" srcOrd="0" destOrd="0" presId="urn:microsoft.com/office/officeart/2005/8/layout/radial3"/>
    <dgm:cxn modelId="{76EC3C12-452A-4CE7-B7E6-29F606A77917}" type="presOf" srcId="{5E550CA4-CD6A-46C2-B0A8-44930BE2A44F}" destId="{BF8CAE75-EEDE-4D08-9576-A333AD4AACD4}" srcOrd="0" destOrd="0" presId="urn:microsoft.com/office/officeart/2005/8/layout/radial3"/>
    <dgm:cxn modelId="{265FF99B-50B3-4548-B95E-57B4B3C931AA}" srcId="{EA8B6F17-24CE-477F-B308-24B246E5A53F}" destId="{3BC9FAF2-180C-4AA0-99CB-A94379EEF27B}" srcOrd="4" destOrd="0" parTransId="{5BA7E412-ECBC-45E7-BD95-A4C3489FFCEA}" sibTransId="{39277293-FD19-4F00-8191-8BBE6BDD8845}"/>
    <dgm:cxn modelId="{AF647699-EFCA-4D76-9F9F-C3C99A06591C}" type="presOf" srcId="{EB254D82-5543-4A15-9ECA-762CC7960AF8}" destId="{DD1D6124-8D87-4751-82FD-E334ED1156C7}" srcOrd="0" destOrd="0" presId="urn:microsoft.com/office/officeart/2005/8/layout/radial3"/>
    <dgm:cxn modelId="{7B036A10-999C-4D1C-8A8C-817788709A9F}" srcId="{EA8B6F17-24CE-477F-B308-24B246E5A53F}" destId="{4277A0A2-0879-4534-A606-BAF331E685D6}" srcOrd="0" destOrd="0" parTransId="{C25F4EA2-3A1B-429A-A0CA-FE9AE2C15CBA}" sibTransId="{7194D86D-93B8-4504-8900-488CFA4FC220}"/>
    <dgm:cxn modelId="{DFF69842-B370-4A98-BCBB-ED0BEFDCAC5B}" type="presOf" srcId="{4277A0A2-0879-4534-A606-BAF331E685D6}" destId="{433FA3DC-6B71-48D5-87A5-8558CFF48318}" srcOrd="0" destOrd="0" presId="urn:microsoft.com/office/officeart/2005/8/layout/radial3"/>
    <dgm:cxn modelId="{BAA98D91-FB43-4061-8AF5-2AC4E3CAD226}" srcId="{EA8B6F17-24CE-477F-B308-24B246E5A53F}" destId="{EB254D82-5543-4A15-9ECA-762CC7960AF8}" srcOrd="5" destOrd="0" parTransId="{60288706-821F-4391-B163-FC768041CB16}" sibTransId="{22A0FC35-9F11-4A3C-BA44-D4674887770D}"/>
    <dgm:cxn modelId="{64569210-F642-4C86-B522-614835508222}" srcId="{EA8B6F17-24CE-477F-B308-24B246E5A53F}" destId="{5E550CA4-CD6A-46C2-B0A8-44930BE2A44F}" srcOrd="1" destOrd="0" parTransId="{AEFC3A6F-BCB6-485C-9D1F-C7B154053336}" sibTransId="{719079F3-A539-4C5C-8EFA-BEDD7947915C}"/>
    <dgm:cxn modelId="{4BA5054D-6AA8-4576-9B18-E78FE53CCD6A}" type="presParOf" srcId="{26C1D24B-2417-47C6-9BBC-1D1385BC29C2}" destId="{F00E37F4-89F7-42ED-A713-7554A01AFAC8}" srcOrd="0" destOrd="0" presId="urn:microsoft.com/office/officeart/2005/8/layout/radial3"/>
    <dgm:cxn modelId="{73256D25-8FAC-422F-94AF-0B3FA65436D2}" type="presParOf" srcId="{F00E37F4-89F7-42ED-A713-7554A01AFAC8}" destId="{736783AB-8D56-4EE6-8D3D-E1B9D442F1C0}" srcOrd="0" destOrd="0" presId="urn:microsoft.com/office/officeart/2005/8/layout/radial3"/>
    <dgm:cxn modelId="{4EF47469-E076-4860-B0B8-D51C4964C8EE}" type="presParOf" srcId="{F00E37F4-89F7-42ED-A713-7554A01AFAC8}" destId="{433FA3DC-6B71-48D5-87A5-8558CFF48318}" srcOrd="1" destOrd="0" presId="urn:microsoft.com/office/officeart/2005/8/layout/radial3"/>
    <dgm:cxn modelId="{ACE2D3C0-6F21-4CD8-B3A7-85A0CEC60BA0}" type="presParOf" srcId="{F00E37F4-89F7-42ED-A713-7554A01AFAC8}" destId="{BF8CAE75-EEDE-4D08-9576-A333AD4AACD4}" srcOrd="2" destOrd="0" presId="urn:microsoft.com/office/officeart/2005/8/layout/radial3"/>
    <dgm:cxn modelId="{05525FAF-BDA7-422D-B14C-361A065D81DC}" type="presParOf" srcId="{F00E37F4-89F7-42ED-A713-7554A01AFAC8}" destId="{4DA5D80F-BC03-4390-A7DA-946074A8DE06}" srcOrd="3" destOrd="0" presId="urn:microsoft.com/office/officeart/2005/8/layout/radial3"/>
    <dgm:cxn modelId="{3052C239-C774-4C62-BF8D-1754FF963AC0}" type="presParOf" srcId="{F00E37F4-89F7-42ED-A713-7554A01AFAC8}" destId="{0D80CFED-04ED-40A9-86FE-BF688D90C97B}" srcOrd="4" destOrd="0" presId="urn:microsoft.com/office/officeart/2005/8/layout/radial3"/>
    <dgm:cxn modelId="{E294826F-5868-4A8D-AE58-B19236D36780}" type="presParOf" srcId="{F00E37F4-89F7-42ED-A713-7554A01AFAC8}" destId="{8F9C426B-5997-40E0-B8A9-5C7AA121C7C3}" srcOrd="5" destOrd="0" presId="urn:microsoft.com/office/officeart/2005/8/layout/radial3"/>
    <dgm:cxn modelId="{E19F4430-AEAD-4276-BBC3-DA8F46727E13}" type="presParOf" srcId="{F00E37F4-89F7-42ED-A713-7554A01AFAC8}" destId="{DD1D6124-8D87-4751-82FD-E334ED1156C7}"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6E2BE5-7F4C-48D8-96B8-DF2AFF54A2FA}"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US"/>
        </a:p>
      </dgm:t>
    </dgm:pt>
    <dgm:pt modelId="{EA8B6F17-24CE-477F-B308-24B246E5A53F}">
      <dgm:prSet phldrT="[Text]"/>
      <dgm:spPr>
        <a:solidFill>
          <a:schemeClr val="accent1"/>
        </a:solidFill>
      </dgm:spPr>
      <dgm:t>
        <a:bodyPr/>
        <a:lstStyle/>
        <a:p>
          <a:r>
            <a:rPr lang="en-US" dirty="0">
              <a:solidFill>
                <a:schemeClr val="bg1"/>
              </a:solidFill>
              <a:effectLst>
                <a:outerShdw blurRad="38100" dist="38100" dir="2700000" algn="tl">
                  <a:srgbClr val="000000">
                    <a:alpha val="43137"/>
                  </a:srgbClr>
                </a:outerShdw>
              </a:effectLst>
            </a:rPr>
            <a:t>Believes in Jesus</a:t>
          </a:r>
        </a:p>
      </dgm:t>
    </dgm:pt>
    <dgm:pt modelId="{048DAB1F-9180-4EC1-ABC2-0ABCF55BC5D1}" type="parTrans" cxnId="{D5BABC8F-23A9-4ACC-856D-465F02A38840}">
      <dgm:prSet/>
      <dgm:spPr/>
      <dgm:t>
        <a:bodyPr/>
        <a:lstStyle/>
        <a:p>
          <a:endParaRPr lang="en-US"/>
        </a:p>
      </dgm:t>
    </dgm:pt>
    <dgm:pt modelId="{D2CD61A8-ED83-4B27-81EB-2B14EDC35994}" type="sibTrans" cxnId="{D5BABC8F-23A9-4ACC-856D-465F02A38840}">
      <dgm:prSet/>
      <dgm:spPr/>
      <dgm:t>
        <a:bodyPr/>
        <a:lstStyle/>
        <a:p>
          <a:endParaRPr lang="en-US"/>
        </a:p>
      </dgm:t>
    </dgm:pt>
    <dgm:pt modelId="{4277A0A2-0879-4534-A606-BAF331E685D6}">
      <dgm:prSet phldrT="[Text]" custT="1"/>
      <dgm:spPr>
        <a:solidFill>
          <a:schemeClr val="accent2">
            <a:lumMod val="50000"/>
            <a:alpha val="49804"/>
          </a:schemeClr>
        </a:solidFill>
      </dgm:spPr>
      <dgm:t>
        <a:bodyPr/>
        <a:lstStyle/>
        <a:p>
          <a:r>
            <a:rPr lang="en-US" sz="2800" dirty="0">
              <a:solidFill>
                <a:schemeClr val="bg1"/>
              </a:solidFill>
              <a:effectLst>
                <a:outerShdw blurRad="38100" dist="38100" dir="2700000" algn="tl">
                  <a:srgbClr val="000000">
                    <a:alpha val="43137"/>
                  </a:srgbClr>
                </a:outerShdw>
              </a:effectLst>
            </a:rPr>
            <a:t>Catholic</a:t>
          </a:r>
        </a:p>
      </dgm:t>
    </dgm:pt>
    <dgm:pt modelId="{C25F4EA2-3A1B-429A-A0CA-FE9AE2C15CBA}" type="parTrans" cxnId="{7B036A10-999C-4D1C-8A8C-817788709A9F}">
      <dgm:prSet/>
      <dgm:spPr/>
      <dgm:t>
        <a:bodyPr/>
        <a:lstStyle/>
        <a:p>
          <a:endParaRPr lang="en-US"/>
        </a:p>
      </dgm:t>
    </dgm:pt>
    <dgm:pt modelId="{7194D86D-93B8-4504-8900-488CFA4FC220}" type="sibTrans" cxnId="{7B036A10-999C-4D1C-8A8C-817788709A9F}">
      <dgm:prSet/>
      <dgm:spPr/>
      <dgm:t>
        <a:bodyPr/>
        <a:lstStyle/>
        <a:p>
          <a:endParaRPr lang="en-US"/>
        </a:p>
      </dgm:t>
    </dgm:pt>
    <dgm:pt modelId="{0311D12A-EE52-4967-8124-896E86F72C70}">
      <dgm:prSet phldrT="[Text]" custT="1"/>
      <dgm:spPr>
        <a:solidFill>
          <a:schemeClr val="accent5">
            <a:lumMod val="40000"/>
            <a:lumOff val="60000"/>
            <a:alpha val="50000"/>
          </a:schemeClr>
        </a:solidFill>
      </dgm:spPr>
      <dgm:t>
        <a:bodyPr/>
        <a:lstStyle/>
        <a:p>
          <a:r>
            <a:rPr lang="en-US" sz="2700" dirty="0">
              <a:solidFill>
                <a:schemeClr val="bg1"/>
              </a:solidFill>
              <a:effectLst>
                <a:outerShdw blurRad="38100" dist="38100" dir="2700000" algn="tl">
                  <a:srgbClr val="000000">
                    <a:alpha val="43137"/>
                  </a:srgbClr>
                </a:outerShdw>
              </a:effectLst>
            </a:rPr>
            <a:t>Calvinist</a:t>
          </a:r>
        </a:p>
      </dgm:t>
    </dgm:pt>
    <dgm:pt modelId="{46F616E1-34E6-45C4-960F-F1571A410ED6}" type="parTrans" cxnId="{15471CD9-1F21-4647-A008-5FD8A46ED878}">
      <dgm:prSet/>
      <dgm:spPr/>
      <dgm:t>
        <a:bodyPr/>
        <a:lstStyle/>
        <a:p>
          <a:endParaRPr lang="en-US"/>
        </a:p>
      </dgm:t>
    </dgm:pt>
    <dgm:pt modelId="{CDA43552-A3BA-4163-97CF-633E9C1ACE3C}" type="sibTrans" cxnId="{15471CD9-1F21-4647-A008-5FD8A46ED878}">
      <dgm:prSet/>
      <dgm:spPr/>
      <dgm:t>
        <a:bodyPr/>
        <a:lstStyle/>
        <a:p>
          <a:endParaRPr lang="en-US"/>
        </a:p>
      </dgm:t>
    </dgm:pt>
    <dgm:pt modelId="{B45C6C09-3077-46E7-ADC7-3A4A4282087D}">
      <dgm:prSet phldrT="[Text]" custT="1"/>
      <dgm:spPr>
        <a:solidFill>
          <a:srgbClr val="FFC000">
            <a:alpha val="50000"/>
          </a:srgbClr>
        </a:solidFill>
      </dgm:spPr>
      <dgm:t>
        <a:bodyPr/>
        <a:lstStyle/>
        <a:p>
          <a:r>
            <a:rPr lang="en-US" sz="3200" dirty="0">
              <a:solidFill>
                <a:schemeClr val="bg1"/>
              </a:solidFill>
              <a:effectLst>
                <a:outerShdw blurRad="38100" dist="38100" dir="2700000" algn="tl">
                  <a:srgbClr val="000000">
                    <a:alpha val="43137"/>
                  </a:srgbClr>
                </a:outerShdw>
              </a:effectLst>
            </a:rPr>
            <a:t>Charismatic</a:t>
          </a:r>
        </a:p>
      </dgm:t>
    </dgm:pt>
    <dgm:pt modelId="{0AD1DED6-161A-4D8C-9CDC-A12319A7099D}" type="parTrans" cxnId="{AC98295E-7D77-44CD-86E7-005AC9F3BFFC}">
      <dgm:prSet/>
      <dgm:spPr/>
      <dgm:t>
        <a:bodyPr/>
        <a:lstStyle/>
        <a:p>
          <a:endParaRPr lang="en-US"/>
        </a:p>
      </dgm:t>
    </dgm:pt>
    <dgm:pt modelId="{44D93A5D-B1AF-4024-A6EE-04A521893968}" type="sibTrans" cxnId="{AC98295E-7D77-44CD-86E7-005AC9F3BFFC}">
      <dgm:prSet/>
      <dgm:spPr/>
      <dgm:t>
        <a:bodyPr/>
        <a:lstStyle/>
        <a:p>
          <a:endParaRPr lang="en-US"/>
        </a:p>
      </dgm:t>
    </dgm:pt>
    <dgm:pt modelId="{5E550CA4-CD6A-46C2-B0A8-44930BE2A44F}">
      <dgm:prSet phldrT="[Text]" custT="1"/>
      <dgm:spPr>
        <a:solidFill>
          <a:srgbClr val="92D050">
            <a:alpha val="70000"/>
          </a:srgbClr>
        </a:solidFill>
      </dgm:spPr>
      <dgm:t>
        <a:bodyPr/>
        <a:lstStyle/>
        <a:p>
          <a:r>
            <a:rPr lang="en-US" sz="2800" dirty="0">
              <a:solidFill>
                <a:schemeClr val="bg1"/>
              </a:solidFill>
              <a:effectLst>
                <a:outerShdw blurRad="38100" dist="38100" dir="2700000" algn="tl">
                  <a:srgbClr val="000000">
                    <a:alpha val="43137"/>
                  </a:srgbClr>
                </a:outerShdw>
              </a:effectLst>
            </a:rPr>
            <a:t>Protestant</a:t>
          </a:r>
        </a:p>
      </dgm:t>
    </dgm:pt>
    <dgm:pt modelId="{AEFC3A6F-BCB6-485C-9D1F-C7B154053336}" type="parTrans" cxnId="{64569210-F642-4C86-B522-614835508222}">
      <dgm:prSet/>
      <dgm:spPr/>
      <dgm:t>
        <a:bodyPr/>
        <a:lstStyle/>
        <a:p>
          <a:endParaRPr lang="en-US"/>
        </a:p>
      </dgm:t>
    </dgm:pt>
    <dgm:pt modelId="{719079F3-A539-4C5C-8EFA-BEDD7947915C}" type="sibTrans" cxnId="{64569210-F642-4C86-B522-614835508222}">
      <dgm:prSet/>
      <dgm:spPr/>
      <dgm:t>
        <a:bodyPr/>
        <a:lstStyle/>
        <a:p>
          <a:endParaRPr lang="en-US"/>
        </a:p>
      </dgm:t>
    </dgm:pt>
    <dgm:pt modelId="{3BC9FAF2-180C-4AA0-99CB-A94379EEF27B}">
      <dgm:prSet phldrT="[Text]"/>
      <dgm:spPr>
        <a:solidFill>
          <a:srgbClr val="7030A0">
            <a:alpha val="50000"/>
          </a:srgbClr>
        </a:solidFill>
      </dgm:spPr>
      <dgm:t>
        <a:bodyPr/>
        <a:lstStyle/>
        <a:p>
          <a:r>
            <a:rPr lang="en-US" dirty="0">
              <a:solidFill>
                <a:schemeClr val="bg1"/>
              </a:solidFill>
              <a:effectLst>
                <a:outerShdw blurRad="38100" dist="38100" dir="2700000" algn="tl">
                  <a:srgbClr val="000000">
                    <a:alpha val="43137"/>
                  </a:srgbClr>
                </a:outerShdw>
              </a:effectLst>
            </a:rPr>
            <a:t>JW</a:t>
          </a:r>
        </a:p>
      </dgm:t>
    </dgm:pt>
    <dgm:pt modelId="{5BA7E412-ECBC-45E7-BD95-A4C3489FFCEA}" type="parTrans" cxnId="{265FF99B-50B3-4548-B95E-57B4B3C931AA}">
      <dgm:prSet/>
      <dgm:spPr/>
      <dgm:t>
        <a:bodyPr/>
        <a:lstStyle/>
        <a:p>
          <a:endParaRPr lang="en-US"/>
        </a:p>
      </dgm:t>
    </dgm:pt>
    <dgm:pt modelId="{39277293-FD19-4F00-8191-8BBE6BDD8845}" type="sibTrans" cxnId="{265FF99B-50B3-4548-B95E-57B4B3C931AA}">
      <dgm:prSet/>
      <dgm:spPr/>
      <dgm:t>
        <a:bodyPr/>
        <a:lstStyle/>
        <a:p>
          <a:endParaRPr lang="en-US"/>
        </a:p>
      </dgm:t>
    </dgm:pt>
    <dgm:pt modelId="{EB254D82-5543-4A15-9ECA-762CC7960AF8}">
      <dgm:prSet phldrT="[Text]" custT="1"/>
      <dgm:spPr>
        <a:solidFill>
          <a:srgbClr val="FF0000">
            <a:alpha val="50000"/>
          </a:srgbClr>
        </a:solidFill>
      </dgm:spPr>
      <dgm:t>
        <a:bodyPr/>
        <a:lstStyle/>
        <a:p>
          <a:r>
            <a:rPr lang="en-US" sz="4000" dirty="0">
              <a:solidFill>
                <a:schemeClr val="bg1"/>
              </a:solidFill>
              <a:effectLst>
                <a:outerShdw blurRad="38100" dist="38100" dir="2700000" algn="tl">
                  <a:srgbClr val="000000">
                    <a:alpha val="43137"/>
                  </a:srgbClr>
                </a:outerShdw>
              </a:effectLst>
            </a:rPr>
            <a:t>LDS</a:t>
          </a:r>
        </a:p>
      </dgm:t>
    </dgm:pt>
    <dgm:pt modelId="{60288706-821F-4391-B163-FC768041CB16}" type="parTrans" cxnId="{BAA98D91-FB43-4061-8AF5-2AC4E3CAD226}">
      <dgm:prSet/>
      <dgm:spPr/>
      <dgm:t>
        <a:bodyPr/>
        <a:lstStyle/>
        <a:p>
          <a:endParaRPr lang="en-US"/>
        </a:p>
      </dgm:t>
    </dgm:pt>
    <dgm:pt modelId="{22A0FC35-9F11-4A3C-BA44-D4674887770D}" type="sibTrans" cxnId="{BAA98D91-FB43-4061-8AF5-2AC4E3CAD226}">
      <dgm:prSet/>
      <dgm:spPr/>
      <dgm:t>
        <a:bodyPr/>
        <a:lstStyle/>
        <a:p>
          <a:endParaRPr lang="en-US"/>
        </a:p>
      </dgm:t>
    </dgm:pt>
    <dgm:pt modelId="{26C1D24B-2417-47C6-9BBC-1D1385BC29C2}" type="pres">
      <dgm:prSet presAssocID="{A96E2BE5-7F4C-48D8-96B8-DF2AFF54A2FA}" presName="composite" presStyleCnt="0">
        <dgm:presLayoutVars>
          <dgm:chMax val="1"/>
          <dgm:dir/>
          <dgm:resizeHandles val="exact"/>
        </dgm:presLayoutVars>
      </dgm:prSet>
      <dgm:spPr/>
      <dgm:t>
        <a:bodyPr/>
        <a:lstStyle/>
        <a:p>
          <a:endParaRPr lang="en-US"/>
        </a:p>
      </dgm:t>
    </dgm:pt>
    <dgm:pt modelId="{F00E37F4-89F7-42ED-A713-7554A01AFAC8}" type="pres">
      <dgm:prSet presAssocID="{A96E2BE5-7F4C-48D8-96B8-DF2AFF54A2FA}" presName="radial" presStyleCnt="0">
        <dgm:presLayoutVars>
          <dgm:animLvl val="ctr"/>
        </dgm:presLayoutVars>
      </dgm:prSet>
      <dgm:spPr/>
    </dgm:pt>
    <dgm:pt modelId="{736783AB-8D56-4EE6-8D3D-E1B9D442F1C0}" type="pres">
      <dgm:prSet presAssocID="{EA8B6F17-24CE-477F-B308-24B246E5A53F}" presName="centerShape" presStyleLbl="vennNode1" presStyleIdx="0" presStyleCnt="7"/>
      <dgm:spPr/>
      <dgm:t>
        <a:bodyPr/>
        <a:lstStyle/>
        <a:p>
          <a:endParaRPr lang="en-US"/>
        </a:p>
      </dgm:t>
    </dgm:pt>
    <dgm:pt modelId="{433FA3DC-6B71-48D5-87A5-8558CFF48318}" type="pres">
      <dgm:prSet presAssocID="{4277A0A2-0879-4534-A606-BAF331E685D6}" presName="node" presStyleLbl="vennNode1" presStyleIdx="1" presStyleCnt="7" custScaleX="145204">
        <dgm:presLayoutVars>
          <dgm:bulletEnabled val="1"/>
        </dgm:presLayoutVars>
      </dgm:prSet>
      <dgm:spPr/>
      <dgm:t>
        <a:bodyPr/>
        <a:lstStyle/>
        <a:p>
          <a:endParaRPr lang="en-US"/>
        </a:p>
      </dgm:t>
    </dgm:pt>
    <dgm:pt modelId="{BF8CAE75-EEDE-4D08-9576-A333AD4AACD4}" type="pres">
      <dgm:prSet presAssocID="{5E550CA4-CD6A-46C2-B0A8-44930BE2A44F}" presName="node" presStyleLbl="vennNode1" presStyleIdx="2" presStyleCnt="7" custScaleX="204262" custRadScaleRad="120479" custRadScaleInc="17916">
        <dgm:presLayoutVars>
          <dgm:bulletEnabled val="1"/>
        </dgm:presLayoutVars>
      </dgm:prSet>
      <dgm:spPr/>
      <dgm:t>
        <a:bodyPr/>
        <a:lstStyle/>
        <a:p>
          <a:endParaRPr lang="en-US"/>
        </a:p>
      </dgm:t>
    </dgm:pt>
    <dgm:pt modelId="{4DA5D80F-BC03-4390-A7DA-946074A8DE06}" type="pres">
      <dgm:prSet presAssocID="{0311D12A-EE52-4967-8124-896E86F72C70}" presName="node" presStyleLbl="vennNode1" presStyleIdx="3" presStyleCnt="7" custScaleX="155683" custRadScaleRad="110991" custRadScaleInc="-6231">
        <dgm:presLayoutVars>
          <dgm:bulletEnabled val="1"/>
        </dgm:presLayoutVars>
      </dgm:prSet>
      <dgm:spPr/>
      <dgm:t>
        <a:bodyPr/>
        <a:lstStyle/>
        <a:p>
          <a:endParaRPr lang="en-US"/>
        </a:p>
      </dgm:t>
    </dgm:pt>
    <dgm:pt modelId="{0D80CFED-04ED-40A9-86FE-BF688D90C97B}" type="pres">
      <dgm:prSet presAssocID="{B45C6C09-3077-46E7-ADC7-3A4A4282087D}" presName="node" presStyleLbl="vennNode1" presStyleIdx="4" presStyleCnt="7" custScaleX="230867">
        <dgm:presLayoutVars>
          <dgm:bulletEnabled val="1"/>
        </dgm:presLayoutVars>
      </dgm:prSet>
      <dgm:spPr/>
      <dgm:t>
        <a:bodyPr/>
        <a:lstStyle/>
        <a:p>
          <a:endParaRPr lang="en-US"/>
        </a:p>
      </dgm:t>
    </dgm:pt>
    <dgm:pt modelId="{8F9C426B-5997-40E0-B8A9-5C7AA121C7C3}" type="pres">
      <dgm:prSet presAssocID="{3BC9FAF2-180C-4AA0-99CB-A94379EEF27B}" presName="node" presStyleLbl="vennNode1" presStyleIdx="5" presStyleCnt="7" custScaleX="179888" custRadScaleRad="121214" custRadScaleInc="10166">
        <dgm:presLayoutVars>
          <dgm:bulletEnabled val="1"/>
        </dgm:presLayoutVars>
      </dgm:prSet>
      <dgm:spPr/>
      <dgm:t>
        <a:bodyPr/>
        <a:lstStyle/>
        <a:p>
          <a:endParaRPr lang="en-US"/>
        </a:p>
      </dgm:t>
    </dgm:pt>
    <dgm:pt modelId="{DD1D6124-8D87-4751-82FD-E334ED1156C7}" type="pres">
      <dgm:prSet presAssocID="{EB254D82-5543-4A15-9ECA-762CC7960AF8}" presName="node" presStyleLbl="vennNode1" presStyleIdx="6" presStyleCnt="7" custScaleX="185122" custRadScaleRad="120350" custRadScaleInc="-9747">
        <dgm:presLayoutVars>
          <dgm:bulletEnabled val="1"/>
        </dgm:presLayoutVars>
      </dgm:prSet>
      <dgm:spPr/>
      <dgm:t>
        <a:bodyPr/>
        <a:lstStyle/>
        <a:p>
          <a:endParaRPr lang="en-US"/>
        </a:p>
      </dgm:t>
    </dgm:pt>
  </dgm:ptLst>
  <dgm:cxnLst>
    <dgm:cxn modelId="{D5BABC8F-23A9-4ACC-856D-465F02A38840}" srcId="{A96E2BE5-7F4C-48D8-96B8-DF2AFF54A2FA}" destId="{EA8B6F17-24CE-477F-B308-24B246E5A53F}" srcOrd="0" destOrd="0" parTransId="{048DAB1F-9180-4EC1-ABC2-0ABCF55BC5D1}" sibTransId="{D2CD61A8-ED83-4B27-81EB-2B14EDC35994}"/>
    <dgm:cxn modelId="{5E7D5EED-E67A-434B-A75E-BDF634A4EE45}" type="presOf" srcId="{B45C6C09-3077-46E7-ADC7-3A4A4282087D}" destId="{0D80CFED-04ED-40A9-86FE-BF688D90C97B}" srcOrd="0" destOrd="0" presId="urn:microsoft.com/office/officeart/2005/8/layout/radial3"/>
    <dgm:cxn modelId="{D0CFB487-314A-47D4-A609-579AF64CB23F}" type="presOf" srcId="{A96E2BE5-7F4C-48D8-96B8-DF2AFF54A2FA}" destId="{26C1D24B-2417-47C6-9BBC-1D1385BC29C2}" srcOrd="0" destOrd="0" presId="urn:microsoft.com/office/officeart/2005/8/layout/radial3"/>
    <dgm:cxn modelId="{1AD270D0-28CF-4217-BA9F-B8CE02704849}" type="presOf" srcId="{EA8B6F17-24CE-477F-B308-24B246E5A53F}" destId="{736783AB-8D56-4EE6-8D3D-E1B9D442F1C0}" srcOrd="0" destOrd="0" presId="urn:microsoft.com/office/officeart/2005/8/layout/radial3"/>
    <dgm:cxn modelId="{BC072613-BF4B-4E6A-89F6-6F6315F4AACE}" type="presOf" srcId="{0311D12A-EE52-4967-8124-896E86F72C70}" destId="{4DA5D80F-BC03-4390-A7DA-946074A8DE06}" srcOrd="0" destOrd="0" presId="urn:microsoft.com/office/officeart/2005/8/layout/radial3"/>
    <dgm:cxn modelId="{AC98295E-7D77-44CD-86E7-005AC9F3BFFC}" srcId="{EA8B6F17-24CE-477F-B308-24B246E5A53F}" destId="{B45C6C09-3077-46E7-ADC7-3A4A4282087D}" srcOrd="3" destOrd="0" parTransId="{0AD1DED6-161A-4D8C-9CDC-A12319A7099D}" sibTransId="{44D93A5D-B1AF-4024-A6EE-04A521893968}"/>
    <dgm:cxn modelId="{15471CD9-1F21-4647-A008-5FD8A46ED878}" srcId="{EA8B6F17-24CE-477F-B308-24B246E5A53F}" destId="{0311D12A-EE52-4967-8124-896E86F72C70}" srcOrd="2" destOrd="0" parTransId="{46F616E1-34E6-45C4-960F-F1571A410ED6}" sibTransId="{CDA43552-A3BA-4163-97CF-633E9C1ACE3C}"/>
    <dgm:cxn modelId="{AD0E1610-8D3B-4AE3-B4A1-18DF3F695991}" type="presOf" srcId="{3BC9FAF2-180C-4AA0-99CB-A94379EEF27B}" destId="{8F9C426B-5997-40E0-B8A9-5C7AA121C7C3}" srcOrd="0" destOrd="0" presId="urn:microsoft.com/office/officeart/2005/8/layout/radial3"/>
    <dgm:cxn modelId="{76EC3C12-452A-4CE7-B7E6-29F606A77917}" type="presOf" srcId="{5E550CA4-CD6A-46C2-B0A8-44930BE2A44F}" destId="{BF8CAE75-EEDE-4D08-9576-A333AD4AACD4}" srcOrd="0" destOrd="0" presId="urn:microsoft.com/office/officeart/2005/8/layout/radial3"/>
    <dgm:cxn modelId="{265FF99B-50B3-4548-B95E-57B4B3C931AA}" srcId="{EA8B6F17-24CE-477F-B308-24B246E5A53F}" destId="{3BC9FAF2-180C-4AA0-99CB-A94379EEF27B}" srcOrd="4" destOrd="0" parTransId="{5BA7E412-ECBC-45E7-BD95-A4C3489FFCEA}" sibTransId="{39277293-FD19-4F00-8191-8BBE6BDD8845}"/>
    <dgm:cxn modelId="{AF647699-EFCA-4D76-9F9F-C3C99A06591C}" type="presOf" srcId="{EB254D82-5543-4A15-9ECA-762CC7960AF8}" destId="{DD1D6124-8D87-4751-82FD-E334ED1156C7}" srcOrd="0" destOrd="0" presId="urn:microsoft.com/office/officeart/2005/8/layout/radial3"/>
    <dgm:cxn modelId="{7B036A10-999C-4D1C-8A8C-817788709A9F}" srcId="{EA8B6F17-24CE-477F-B308-24B246E5A53F}" destId="{4277A0A2-0879-4534-A606-BAF331E685D6}" srcOrd="0" destOrd="0" parTransId="{C25F4EA2-3A1B-429A-A0CA-FE9AE2C15CBA}" sibTransId="{7194D86D-93B8-4504-8900-488CFA4FC220}"/>
    <dgm:cxn modelId="{DFF69842-B370-4A98-BCBB-ED0BEFDCAC5B}" type="presOf" srcId="{4277A0A2-0879-4534-A606-BAF331E685D6}" destId="{433FA3DC-6B71-48D5-87A5-8558CFF48318}" srcOrd="0" destOrd="0" presId="urn:microsoft.com/office/officeart/2005/8/layout/radial3"/>
    <dgm:cxn modelId="{BAA98D91-FB43-4061-8AF5-2AC4E3CAD226}" srcId="{EA8B6F17-24CE-477F-B308-24B246E5A53F}" destId="{EB254D82-5543-4A15-9ECA-762CC7960AF8}" srcOrd="5" destOrd="0" parTransId="{60288706-821F-4391-B163-FC768041CB16}" sibTransId="{22A0FC35-9F11-4A3C-BA44-D4674887770D}"/>
    <dgm:cxn modelId="{64569210-F642-4C86-B522-614835508222}" srcId="{EA8B6F17-24CE-477F-B308-24B246E5A53F}" destId="{5E550CA4-CD6A-46C2-B0A8-44930BE2A44F}" srcOrd="1" destOrd="0" parTransId="{AEFC3A6F-BCB6-485C-9D1F-C7B154053336}" sibTransId="{719079F3-A539-4C5C-8EFA-BEDD7947915C}"/>
    <dgm:cxn modelId="{4BA5054D-6AA8-4576-9B18-E78FE53CCD6A}" type="presParOf" srcId="{26C1D24B-2417-47C6-9BBC-1D1385BC29C2}" destId="{F00E37F4-89F7-42ED-A713-7554A01AFAC8}" srcOrd="0" destOrd="0" presId="urn:microsoft.com/office/officeart/2005/8/layout/radial3"/>
    <dgm:cxn modelId="{73256D25-8FAC-422F-94AF-0B3FA65436D2}" type="presParOf" srcId="{F00E37F4-89F7-42ED-A713-7554A01AFAC8}" destId="{736783AB-8D56-4EE6-8D3D-E1B9D442F1C0}" srcOrd="0" destOrd="0" presId="urn:microsoft.com/office/officeart/2005/8/layout/radial3"/>
    <dgm:cxn modelId="{4EF47469-E076-4860-B0B8-D51C4964C8EE}" type="presParOf" srcId="{F00E37F4-89F7-42ED-A713-7554A01AFAC8}" destId="{433FA3DC-6B71-48D5-87A5-8558CFF48318}" srcOrd="1" destOrd="0" presId="urn:microsoft.com/office/officeart/2005/8/layout/radial3"/>
    <dgm:cxn modelId="{ACE2D3C0-6F21-4CD8-B3A7-85A0CEC60BA0}" type="presParOf" srcId="{F00E37F4-89F7-42ED-A713-7554A01AFAC8}" destId="{BF8CAE75-EEDE-4D08-9576-A333AD4AACD4}" srcOrd="2" destOrd="0" presId="urn:microsoft.com/office/officeart/2005/8/layout/radial3"/>
    <dgm:cxn modelId="{05525FAF-BDA7-422D-B14C-361A065D81DC}" type="presParOf" srcId="{F00E37F4-89F7-42ED-A713-7554A01AFAC8}" destId="{4DA5D80F-BC03-4390-A7DA-946074A8DE06}" srcOrd="3" destOrd="0" presId="urn:microsoft.com/office/officeart/2005/8/layout/radial3"/>
    <dgm:cxn modelId="{3052C239-C774-4C62-BF8D-1754FF963AC0}" type="presParOf" srcId="{F00E37F4-89F7-42ED-A713-7554A01AFAC8}" destId="{0D80CFED-04ED-40A9-86FE-BF688D90C97B}" srcOrd="4" destOrd="0" presId="urn:microsoft.com/office/officeart/2005/8/layout/radial3"/>
    <dgm:cxn modelId="{E294826F-5868-4A8D-AE58-B19236D36780}" type="presParOf" srcId="{F00E37F4-89F7-42ED-A713-7554A01AFAC8}" destId="{8F9C426B-5997-40E0-B8A9-5C7AA121C7C3}" srcOrd="5" destOrd="0" presId="urn:microsoft.com/office/officeart/2005/8/layout/radial3"/>
    <dgm:cxn modelId="{E19F4430-AEAD-4276-BBC3-DA8F46727E13}" type="presParOf" srcId="{F00E37F4-89F7-42ED-A713-7554A01AFAC8}" destId="{DD1D6124-8D87-4751-82FD-E334ED1156C7}"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31F45E-904D-4712-8C10-C0F186CA4674}"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3A8F4-56EC-4AFF-9DEF-299EBFDAAFC4}" type="slidenum">
              <a:rPr lang="en-US" smtClean="0"/>
              <a:t>‹#›</a:t>
            </a:fld>
            <a:endParaRPr lang="en-US"/>
          </a:p>
        </p:txBody>
      </p:sp>
    </p:spTree>
    <p:extLst>
      <p:ext uri="{BB962C8B-B14F-4D97-AF65-F5344CB8AC3E}">
        <p14:creationId xmlns:p14="http://schemas.microsoft.com/office/powerpoint/2010/main" val="1316643337"/>
      </p:ext>
    </p:extLst>
  </p:cSld>
  <p:clrMapOvr>
    <a:masterClrMapping/>
  </p:clrMapOvr>
  <p:transition spd="slow">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31F45E-904D-4712-8C10-C0F186CA4674}"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3A8F4-56EC-4AFF-9DEF-299EBFDAAFC4}" type="slidenum">
              <a:rPr lang="en-US" smtClean="0"/>
              <a:t>‹#›</a:t>
            </a:fld>
            <a:endParaRPr lang="en-US"/>
          </a:p>
        </p:txBody>
      </p:sp>
    </p:spTree>
    <p:extLst>
      <p:ext uri="{BB962C8B-B14F-4D97-AF65-F5344CB8AC3E}">
        <p14:creationId xmlns:p14="http://schemas.microsoft.com/office/powerpoint/2010/main" val="3272235230"/>
      </p:ext>
    </p:extLst>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31F45E-904D-4712-8C10-C0F186CA4674}"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3A8F4-56EC-4AFF-9DEF-299EBFDAAFC4}" type="slidenum">
              <a:rPr lang="en-US" smtClean="0"/>
              <a:t>‹#›</a:t>
            </a:fld>
            <a:endParaRPr lang="en-US"/>
          </a:p>
        </p:txBody>
      </p:sp>
    </p:spTree>
    <p:extLst>
      <p:ext uri="{BB962C8B-B14F-4D97-AF65-F5344CB8AC3E}">
        <p14:creationId xmlns:p14="http://schemas.microsoft.com/office/powerpoint/2010/main" val="1546004341"/>
      </p:ext>
    </p:extLst>
  </p:cSld>
  <p:clrMapOvr>
    <a:masterClrMapping/>
  </p:clrMapOvr>
  <p:transitio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8AA8E1-C82C-43BA-9DD4-400150C15A4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43DBEFDA-E2BF-495A-9C90-8894A0D1BA8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22E1597E-A59F-42E9-A958-2082A1254BF1}"/>
              </a:ext>
            </a:extLst>
          </p:cNvPr>
          <p:cNvSpPr>
            <a:spLocks noGrp="1"/>
          </p:cNvSpPr>
          <p:nvPr>
            <p:ph type="dt" sz="half" idx="10"/>
          </p:nvPr>
        </p:nvSpPr>
        <p:spPr/>
        <p:txBody>
          <a:bodyPr/>
          <a:lstStyle/>
          <a:p>
            <a:fld id="{3C21E633-7FDA-466D-AF4D-393FE63AD5FD}" type="datetimeFigureOut">
              <a:rPr lang="en-US" smtClean="0"/>
              <a:t>5/15/2023</a:t>
            </a:fld>
            <a:endParaRPr lang="en-US"/>
          </a:p>
        </p:txBody>
      </p:sp>
      <p:sp>
        <p:nvSpPr>
          <p:cNvPr id="5" name="Footer Placeholder 4">
            <a:extLst>
              <a:ext uri="{FF2B5EF4-FFF2-40B4-BE49-F238E27FC236}">
                <a16:creationId xmlns:a16="http://schemas.microsoft.com/office/drawing/2014/main" xmlns="" id="{EA80796C-C0CD-4111-9070-6A7B5B1E4B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E03E49C-4C46-4BD8-AC81-F947E0930CD5}"/>
              </a:ext>
            </a:extLst>
          </p:cNvPr>
          <p:cNvSpPr>
            <a:spLocks noGrp="1"/>
          </p:cNvSpPr>
          <p:nvPr>
            <p:ph type="sldNum" sz="quarter" idx="12"/>
          </p:nvPr>
        </p:nvSpPr>
        <p:spPr/>
        <p:txBody>
          <a:bodyPr/>
          <a:lstStyle/>
          <a:p>
            <a:fld id="{D30E6B21-4363-4617-BCEE-BDA56108A117}" type="slidenum">
              <a:rPr lang="en-US" smtClean="0"/>
              <a:t>‹#›</a:t>
            </a:fld>
            <a:endParaRPr lang="en-US"/>
          </a:p>
        </p:txBody>
      </p:sp>
    </p:spTree>
    <p:extLst>
      <p:ext uri="{BB962C8B-B14F-4D97-AF65-F5344CB8AC3E}">
        <p14:creationId xmlns:p14="http://schemas.microsoft.com/office/powerpoint/2010/main" val="2142393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5B1350-F020-4B24-BE5C-C1EAFFD7C6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348860-7001-47CF-8B28-10D5E52F17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F9AA099-9AAC-42E9-8E98-A3E926BD4926}"/>
              </a:ext>
            </a:extLst>
          </p:cNvPr>
          <p:cNvSpPr>
            <a:spLocks noGrp="1"/>
          </p:cNvSpPr>
          <p:nvPr>
            <p:ph type="dt" sz="half" idx="10"/>
          </p:nvPr>
        </p:nvSpPr>
        <p:spPr/>
        <p:txBody>
          <a:bodyPr/>
          <a:lstStyle/>
          <a:p>
            <a:fld id="{3C21E633-7FDA-466D-AF4D-393FE63AD5FD}" type="datetimeFigureOut">
              <a:rPr lang="en-US" smtClean="0"/>
              <a:t>5/15/2023</a:t>
            </a:fld>
            <a:endParaRPr lang="en-US"/>
          </a:p>
        </p:txBody>
      </p:sp>
      <p:sp>
        <p:nvSpPr>
          <p:cNvPr id="5" name="Footer Placeholder 4">
            <a:extLst>
              <a:ext uri="{FF2B5EF4-FFF2-40B4-BE49-F238E27FC236}">
                <a16:creationId xmlns:a16="http://schemas.microsoft.com/office/drawing/2014/main" xmlns="" id="{CA95BD34-9A57-4DF3-9B64-2065FC8CA2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AAF0000-E67D-4BBB-A42D-649B24C8EC97}"/>
              </a:ext>
            </a:extLst>
          </p:cNvPr>
          <p:cNvSpPr>
            <a:spLocks noGrp="1"/>
          </p:cNvSpPr>
          <p:nvPr>
            <p:ph type="sldNum" sz="quarter" idx="12"/>
          </p:nvPr>
        </p:nvSpPr>
        <p:spPr/>
        <p:txBody>
          <a:bodyPr/>
          <a:lstStyle/>
          <a:p>
            <a:fld id="{D30E6B21-4363-4617-BCEE-BDA56108A117}" type="slidenum">
              <a:rPr lang="en-US" smtClean="0"/>
              <a:t>‹#›</a:t>
            </a:fld>
            <a:endParaRPr lang="en-US"/>
          </a:p>
        </p:txBody>
      </p:sp>
    </p:spTree>
    <p:extLst>
      <p:ext uri="{BB962C8B-B14F-4D97-AF65-F5344CB8AC3E}">
        <p14:creationId xmlns:p14="http://schemas.microsoft.com/office/powerpoint/2010/main" val="1042538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8627FE-5015-44CC-98A7-104FEE592E4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D4BC5E71-1662-467B-A263-E47956C413B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C4CBA5B-469D-436A-A98F-313097E34E93}"/>
              </a:ext>
            </a:extLst>
          </p:cNvPr>
          <p:cNvSpPr>
            <a:spLocks noGrp="1"/>
          </p:cNvSpPr>
          <p:nvPr>
            <p:ph type="dt" sz="half" idx="10"/>
          </p:nvPr>
        </p:nvSpPr>
        <p:spPr/>
        <p:txBody>
          <a:bodyPr/>
          <a:lstStyle/>
          <a:p>
            <a:fld id="{3C21E633-7FDA-466D-AF4D-393FE63AD5FD}" type="datetimeFigureOut">
              <a:rPr lang="en-US" smtClean="0"/>
              <a:t>5/15/2023</a:t>
            </a:fld>
            <a:endParaRPr lang="en-US"/>
          </a:p>
        </p:txBody>
      </p:sp>
      <p:sp>
        <p:nvSpPr>
          <p:cNvPr id="5" name="Footer Placeholder 4">
            <a:extLst>
              <a:ext uri="{FF2B5EF4-FFF2-40B4-BE49-F238E27FC236}">
                <a16:creationId xmlns:a16="http://schemas.microsoft.com/office/drawing/2014/main" xmlns="" id="{EB241E1B-BC40-4C03-B6D3-F59ECC1A02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B3C2928-627E-45FA-B859-73D12EDC05CA}"/>
              </a:ext>
            </a:extLst>
          </p:cNvPr>
          <p:cNvSpPr>
            <a:spLocks noGrp="1"/>
          </p:cNvSpPr>
          <p:nvPr>
            <p:ph type="sldNum" sz="quarter" idx="12"/>
          </p:nvPr>
        </p:nvSpPr>
        <p:spPr/>
        <p:txBody>
          <a:bodyPr/>
          <a:lstStyle/>
          <a:p>
            <a:fld id="{D30E6B21-4363-4617-BCEE-BDA56108A117}" type="slidenum">
              <a:rPr lang="en-US" smtClean="0"/>
              <a:t>‹#›</a:t>
            </a:fld>
            <a:endParaRPr lang="en-US"/>
          </a:p>
        </p:txBody>
      </p:sp>
    </p:spTree>
    <p:extLst>
      <p:ext uri="{BB962C8B-B14F-4D97-AF65-F5344CB8AC3E}">
        <p14:creationId xmlns:p14="http://schemas.microsoft.com/office/powerpoint/2010/main" val="4211191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494026-9D8B-4FFE-8F57-05F400E7D9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CB2B784-D5EE-4B30-9B10-74D0A40F70A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5DDB6A1-3D2D-49FC-94D9-74D223D8046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28D03B1-A233-441B-81A4-871BE39EF9D4}"/>
              </a:ext>
            </a:extLst>
          </p:cNvPr>
          <p:cNvSpPr>
            <a:spLocks noGrp="1"/>
          </p:cNvSpPr>
          <p:nvPr>
            <p:ph type="dt" sz="half" idx="10"/>
          </p:nvPr>
        </p:nvSpPr>
        <p:spPr/>
        <p:txBody>
          <a:bodyPr/>
          <a:lstStyle/>
          <a:p>
            <a:fld id="{3C21E633-7FDA-466D-AF4D-393FE63AD5FD}" type="datetimeFigureOut">
              <a:rPr lang="en-US" smtClean="0"/>
              <a:t>5/15/2023</a:t>
            </a:fld>
            <a:endParaRPr lang="en-US"/>
          </a:p>
        </p:txBody>
      </p:sp>
      <p:sp>
        <p:nvSpPr>
          <p:cNvPr id="6" name="Footer Placeholder 5">
            <a:extLst>
              <a:ext uri="{FF2B5EF4-FFF2-40B4-BE49-F238E27FC236}">
                <a16:creationId xmlns:a16="http://schemas.microsoft.com/office/drawing/2014/main" xmlns="" id="{699440B4-F649-42AD-AB52-784EEED14A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145791C-4EC9-4039-B8B8-4FB3C92B486A}"/>
              </a:ext>
            </a:extLst>
          </p:cNvPr>
          <p:cNvSpPr>
            <a:spLocks noGrp="1"/>
          </p:cNvSpPr>
          <p:nvPr>
            <p:ph type="sldNum" sz="quarter" idx="12"/>
          </p:nvPr>
        </p:nvSpPr>
        <p:spPr/>
        <p:txBody>
          <a:bodyPr/>
          <a:lstStyle/>
          <a:p>
            <a:fld id="{D30E6B21-4363-4617-BCEE-BDA56108A117}" type="slidenum">
              <a:rPr lang="en-US" smtClean="0"/>
              <a:t>‹#›</a:t>
            </a:fld>
            <a:endParaRPr lang="en-US"/>
          </a:p>
        </p:txBody>
      </p:sp>
    </p:spTree>
    <p:extLst>
      <p:ext uri="{BB962C8B-B14F-4D97-AF65-F5344CB8AC3E}">
        <p14:creationId xmlns:p14="http://schemas.microsoft.com/office/powerpoint/2010/main" val="1175133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76E754-581D-429D-AC63-01C8D2DA290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C789C5D-90C1-420F-8F59-DD8A907C093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F17E25D-088C-4462-9DED-2A2A3CE5617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AF7333A-5C00-47DD-970C-06715786B49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DB16656-5538-4B01-A9FB-FC4E8ADE32F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1989227-0CF1-42CD-A643-9698415C5714}"/>
              </a:ext>
            </a:extLst>
          </p:cNvPr>
          <p:cNvSpPr>
            <a:spLocks noGrp="1"/>
          </p:cNvSpPr>
          <p:nvPr>
            <p:ph type="dt" sz="half" idx="10"/>
          </p:nvPr>
        </p:nvSpPr>
        <p:spPr/>
        <p:txBody>
          <a:bodyPr/>
          <a:lstStyle/>
          <a:p>
            <a:fld id="{3C21E633-7FDA-466D-AF4D-393FE63AD5FD}" type="datetimeFigureOut">
              <a:rPr lang="en-US" smtClean="0"/>
              <a:t>5/15/2023</a:t>
            </a:fld>
            <a:endParaRPr lang="en-US"/>
          </a:p>
        </p:txBody>
      </p:sp>
      <p:sp>
        <p:nvSpPr>
          <p:cNvPr id="8" name="Footer Placeholder 7">
            <a:extLst>
              <a:ext uri="{FF2B5EF4-FFF2-40B4-BE49-F238E27FC236}">
                <a16:creationId xmlns:a16="http://schemas.microsoft.com/office/drawing/2014/main" xmlns="" id="{75F767FA-70F5-428D-BCA3-E00B513EB8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93B6E01-8ACA-43BA-A9F6-7AE513FC0DCB}"/>
              </a:ext>
            </a:extLst>
          </p:cNvPr>
          <p:cNvSpPr>
            <a:spLocks noGrp="1"/>
          </p:cNvSpPr>
          <p:nvPr>
            <p:ph type="sldNum" sz="quarter" idx="12"/>
          </p:nvPr>
        </p:nvSpPr>
        <p:spPr/>
        <p:txBody>
          <a:bodyPr/>
          <a:lstStyle/>
          <a:p>
            <a:fld id="{D30E6B21-4363-4617-BCEE-BDA56108A117}" type="slidenum">
              <a:rPr lang="en-US" smtClean="0"/>
              <a:t>‹#›</a:t>
            </a:fld>
            <a:endParaRPr lang="en-US"/>
          </a:p>
        </p:txBody>
      </p:sp>
    </p:spTree>
    <p:extLst>
      <p:ext uri="{BB962C8B-B14F-4D97-AF65-F5344CB8AC3E}">
        <p14:creationId xmlns:p14="http://schemas.microsoft.com/office/powerpoint/2010/main" val="3711641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823D66-88E5-48F1-8CE7-8DF22D8CB4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437D600-B014-4B42-9F43-F6DBB7BFFB2D}"/>
              </a:ext>
            </a:extLst>
          </p:cNvPr>
          <p:cNvSpPr>
            <a:spLocks noGrp="1"/>
          </p:cNvSpPr>
          <p:nvPr>
            <p:ph type="dt" sz="half" idx="10"/>
          </p:nvPr>
        </p:nvSpPr>
        <p:spPr/>
        <p:txBody>
          <a:bodyPr/>
          <a:lstStyle/>
          <a:p>
            <a:fld id="{3C21E633-7FDA-466D-AF4D-393FE63AD5FD}" type="datetimeFigureOut">
              <a:rPr lang="en-US" smtClean="0"/>
              <a:t>5/15/2023</a:t>
            </a:fld>
            <a:endParaRPr lang="en-US"/>
          </a:p>
        </p:txBody>
      </p:sp>
      <p:sp>
        <p:nvSpPr>
          <p:cNvPr id="4" name="Footer Placeholder 3">
            <a:extLst>
              <a:ext uri="{FF2B5EF4-FFF2-40B4-BE49-F238E27FC236}">
                <a16:creationId xmlns:a16="http://schemas.microsoft.com/office/drawing/2014/main" xmlns="" id="{AF3AFD37-F9A8-4422-B195-D817F6DBC8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02A2C39-9FCD-479F-8199-96DC22FC9350}"/>
              </a:ext>
            </a:extLst>
          </p:cNvPr>
          <p:cNvSpPr>
            <a:spLocks noGrp="1"/>
          </p:cNvSpPr>
          <p:nvPr>
            <p:ph type="sldNum" sz="quarter" idx="12"/>
          </p:nvPr>
        </p:nvSpPr>
        <p:spPr/>
        <p:txBody>
          <a:bodyPr/>
          <a:lstStyle/>
          <a:p>
            <a:fld id="{D30E6B21-4363-4617-BCEE-BDA56108A117}" type="slidenum">
              <a:rPr lang="en-US" smtClean="0"/>
              <a:t>‹#›</a:t>
            </a:fld>
            <a:endParaRPr lang="en-US"/>
          </a:p>
        </p:txBody>
      </p:sp>
    </p:spTree>
    <p:extLst>
      <p:ext uri="{BB962C8B-B14F-4D97-AF65-F5344CB8AC3E}">
        <p14:creationId xmlns:p14="http://schemas.microsoft.com/office/powerpoint/2010/main" val="913678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C920420-DC6E-4687-BA7E-2D7F1ED2B2FC}"/>
              </a:ext>
            </a:extLst>
          </p:cNvPr>
          <p:cNvSpPr>
            <a:spLocks noGrp="1"/>
          </p:cNvSpPr>
          <p:nvPr>
            <p:ph type="dt" sz="half" idx="10"/>
          </p:nvPr>
        </p:nvSpPr>
        <p:spPr/>
        <p:txBody>
          <a:bodyPr/>
          <a:lstStyle/>
          <a:p>
            <a:fld id="{3C21E633-7FDA-466D-AF4D-393FE63AD5FD}" type="datetimeFigureOut">
              <a:rPr lang="en-US" smtClean="0"/>
              <a:t>5/15/2023</a:t>
            </a:fld>
            <a:endParaRPr lang="en-US"/>
          </a:p>
        </p:txBody>
      </p:sp>
      <p:sp>
        <p:nvSpPr>
          <p:cNvPr id="3" name="Footer Placeholder 2">
            <a:extLst>
              <a:ext uri="{FF2B5EF4-FFF2-40B4-BE49-F238E27FC236}">
                <a16:creationId xmlns:a16="http://schemas.microsoft.com/office/drawing/2014/main" xmlns="" id="{78A9BD1D-4420-4A59-BB3A-A8C26D7EF0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84E4E2D-FF70-435A-B291-21A649006292}"/>
              </a:ext>
            </a:extLst>
          </p:cNvPr>
          <p:cNvSpPr>
            <a:spLocks noGrp="1"/>
          </p:cNvSpPr>
          <p:nvPr>
            <p:ph type="sldNum" sz="quarter" idx="12"/>
          </p:nvPr>
        </p:nvSpPr>
        <p:spPr/>
        <p:txBody>
          <a:bodyPr/>
          <a:lstStyle/>
          <a:p>
            <a:fld id="{D30E6B21-4363-4617-BCEE-BDA56108A117}" type="slidenum">
              <a:rPr lang="en-US" smtClean="0"/>
              <a:t>‹#›</a:t>
            </a:fld>
            <a:endParaRPr lang="en-US"/>
          </a:p>
        </p:txBody>
      </p:sp>
    </p:spTree>
    <p:extLst>
      <p:ext uri="{BB962C8B-B14F-4D97-AF65-F5344CB8AC3E}">
        <p14:creationId xmlns:p14="http://schemas.microsoft.com/office/powerpoint/2010/main" val="8152663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FA865B-B61B-4D6D-AE2D-B3AF6EE4868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0730509B-C866-4577-91C0-DC3215C9519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CB55751-29BB-4D9D-84A0-88EBDABB751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BDD12196-55E9-4269-BFBC-EAB983E8088B}"/>
              </a:ext>
            </a:extLst>
          </p:cNvPr>
          <p:cNvSpPr>
            <a:spLocks noGrp="1"/>
          </p:cNvSpPr>
          <p:nvPr>
            <p:ph type="dt" sz="half" idx="10"/>
          </p:nvPr>
        </p:nvSpPr>
        <p:spPr/>
        <p:txBody>
          <a:bodyPr/>
          <a:lstStyle/>
          <a:p>
            <a:fld id="{3C21E633-7FDA-466D-AF4D-393FE63AD5FD}" type="datetimeFigureOut">
              <a:rPr lang="en-US" smtClean="0"/>
              <a:t>5/15/2023</a:t>
            </a:fld>
            <a:endParaRPr lang="en-US"/>
          </a:p>
        </p:txBody>
      </p:sp>
      <p:sp>
        <p:nvSpPr>
          <p:cNvPr id="6" name="Footer Placeholder 5">
            <a:extLst>
              <a:ext uri="{FF2B5EF4-FFF2-40B4-BE49-F238E27FC236}">
                <a16:creationId xmlns:a16="http://schemas.microsoft.com/office/drawing/2014/main" xmlns="" id="{048406C7-498A-4DF2-9DE8-9721E47B9E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8CD422B-647A-42FE-B58D-A7E8107BDB16}"/>
              </a:ext>
            </a:extLst>
          </p:cNvPr>
          <p:cNvSpPr>
            <a:spLocks noGrp="1"/>
          </p:cNvSpPr>
          <p:nvPr>
            <p:ph type="sldNum" sz="quarter" idx="12"/>
          </p:nvPr>
        </p:nvSpPr>
        <p:spPr/>
        <p:txBody>
          <a:bodyPr/>
          <a:lstStyle/>
          <a:p>
            <a:fld id="{D30E6B21-4363-4617-BCEE-BDA56108A117}" type="slidenum">
              <a:rPr lang="en-US" smtClean="0"/>
              <a:t>‹#›</a:t>
            </a:fld>
            <a:endParaRPr lang="en-US"/>
          </a:p>
        </p:txBody>
      </p:sp>
    </p:spTree>
    <p:extLst>
      <p:ext uri="{BB962C8B-B14F-4D97-AF65-F5344CB8AC3E}">
        <p14:creationId xmlns:p14="http://schemas.microsoft.com/office/powerpoint/2010/main" val="4053287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31F45E-904D-4712-8C10-C0F186CA4674}"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3A8F4-56EC-4AFF-9DEF-299EBFDAAFC4}" type="slidenum">
              <a:rPr lang="en-US" smtClean="0"/>
              <a:t>‹#›</a:t>
            </a:fld>
            <a:endParaRPr lang="en-US"/>
          </a:p>
        </p:txBody>
      </p:sp>
    </p:spTree>
    <p:extLst>
      <p:ext uri="{BB962C8B-B14F-4D97-AF65-F5344CB8AC3E}">
        <p14:creationId xmlns:p14="http://schemas.microsoft.com/office/powerpoint/2010/main" val="3239262872"/>
      </p:ext>
    </p:extLst>
  </p:cSld>
  <p:clrMapOvr>
    <a:masterClrMapping/>
  </p:clrMapOvr>
  <p:transition spd="slow">
    <p:wipe di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E213B5-E685-49FA-B941-1209F08645C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E9A74420-9415-4B18-9A11-988F1CD41E1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709137CE-2878-4939-9BEB-1A2491902AA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BF5E1EFE-17A1-4164-8A98-AE8EF2540D8B}"/>
              </a:ext>
            </a:extLst>
          </p:cNvPr>
          <p:cNvSpPr>
            <a:spLocks noGrp="1"/>
          </p:cNvSpPr>
          <p:nvPr>
            <p:ph type="dt" sz="half" idx="10"/>
          </p:nvPr>
        </p:nvSpPr>
        <p:spPr/>
        <p:txBody>
          <a:bodyPr/>
          <a:lstStyle/>
          <a:p>
            <a:fld id="{3C21E633-7FDA-466D-AF4D-393FE63AD5FD}" type="datetimeFigureOut">
              <a:rPr lang="en-US" smtClean="0"/>
              <a:t>5/15/2023</a:t>
            </a:fld>
            <a:endParaRPr lang="en-US"/>
          </a:p>
        </p:txBody>
      </p:sp>
      <p:sp>
        <p:nvSpPr>
          <p:cNvPr id="6" name="Footer Placeholder 5">
            <a:extLst>
              <a:ext uri="{FF2B5EF4-FFF2-40B4-BE49-F238E27FC236}">
                <a16:creationId xmlns:a16="http://schemas.microsoft.com/office/drawing/2014/main" xmlns="" id="{C19028D7-62A2-4000-88B7-E4086D798D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D769119-E00E-4065-9887-33A04EE04529}"/>
              </a:ext>
            </a:extLst>
          </p:cNvPr>
          <p:cNvSpPr>
            <a:spLocks noGrp="1"/>
          </p:cNvSpPr>
          <p:nvPr>
            <p:ph type="sldNum" sz="quarter" idx="12"/>
          </p:nvPr>
        </p:nvSpPr>
        <p:spPr/>
        <p:txBody>
          <a:bodyPr/>
          <a:lstStyle/>
          <a:p>
            <a:fld id="{D30E6B21-4363-4617-BCEE-BDA56108A117}" type="slidenum">
              <a:rPr lang="en-US" smtClean="0"/>
              <a:t>‹#›</a:t>
            </a:fld>
            <a:endParaRPr lang="en-US"/>
          </a:p>
        </p:txBody>
      </p:sp>
    </p:spTree>
    <p:extLst>
      <p:ext uri="{BB962C8B-B14F-4D97-AF65-F5344CB8AC3E}">
        <p14:creationId xmlns:p14="http://schemas.microsoft.com/office/powerpoint/2010/main" val="3821757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EF5E0C-762B-4617-9C96-D99ABD20AE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C671BDD-9D20-42B7-8931-A68143F919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92CDAFE-2F40-42C7-A1EB-CDF4823AAD24}"/>
              </a:ext>
            </a:extLst>
          </p:cNvPr>
          <p:cNvSpPr>
            <a:spLocks noGrp="1"/>
          </p:cNvSpPr>
          <p:nvPr>
            <p:ph type="dt" sz="half" idx="10"/>
          </p:nvPr>
        </p:nvSpPr>
        <p:spPr/>
        <p:txBody>
          <a:bodyPr/>
          <a:lstStyle/>
          <a:p>
            <a:fld id="{3C21E633-7FDA-466D-AF4D-393FE63AD5FD}" type="datetimeFigureOut">
              <a:rPr lang="en-US" smtClean="0"/>
              <a:t>5/15/2023</a:t>
            </a:fld>
            <a:endParaRPr lang="en-US"/>
          </a:p>
        </p:txBody>
      </p:sp>
      <p:sp>
        <p:nvSpPr>
          <p:cNvPr id="5" name="Footer Placeholder 4">
            <a:extLst>
              <a:ext uri="{FF2B5EF4-FFF2-40B4-BE49-F238E27FC236}">
                <a16:creationId xmlns:a16="http://schemas.microsoft.com/office/drawing/2014/main" xmlns="" id="{CDEA615A-A1C3-4CD8-9206-CF6981177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28D493F-7289-4906-B580-FE8A2A689D0D}"/>
              </a:ext>
            </a:extLst>
          </p:cNvPr>
          <p:cNvSpPr>
            <a:spLocks noGrp="1"/>
          </p:cNvSpPr>
          <p:nvPr>
            <p:ph type="sldNum" sz="quarter" idx="12"/>
          </p:nvPr>
        </p:nvSpPr>
        <p:spPr/>
        <p:txBody>
          <a:bodyPr/>
          <a:lstStyle/>
          <a:p>
            <a:fld id="{D30E6B21-4363-4617-BCEE-BDA56108A117}" type="slidenum">
              <a:rPr lang="en-US" smtClean="0"/>
              <a:t>‹#›</a:t>
            </a:fld>
            <a:endParaRPr lang="en-US"/>
          </a:p>
        </p:txBody>
      </p:sp>
    </p:spTree>
    <p:extLst>
      <p:ext uri="{BB962C8B-B14F-4D97-AF65-F5344CB8AC3E}">
        <p14:creationId xmlns:p14="http://schemas.microsoft.com/office/powerpoint/2010/main" val="3472508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A7436F1-EBD5-4CEB-9DF3-2D4AA7B4BF2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82B7633-9C72-4FFD-9433-5097EDEAEA62}"/>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CFB85C0-02A3-43E3-A670-5FC055C84B46}"/>
              </a:ext>
            </a:extLst>
          </p:cNvPr>
          <p:cNvSpPr>
            <a:spLocks noGrp="1"/>
          </p:cNvSpPr>
          <p:nvPr>
            <p:ph type="dt" sz="half" idx="10"/>
          </p:nvPr>
        </p:nvSpPr>
        <p:spPr/>
        <p:txBody>
          <a:bodyPr/>
          <a:lstStyle/>
          <a:p>
            <a:fld id="{3C21E633-7FDA-466D-AF4D-393FE63AD5FD}" type="datetimeFigureOut">
              <a:rPr lang="en-US" smtClean="0"/>
              <a:t>5/15/2023</a:t>
            </a:fld>
            <a:endParaRPr lang="en-US"/>
          </a:p>
        </p:txBody>
      </p:sp>
      <p:sp>
        <p:nvSpPr>
          <p:cNvPr id="5" name="Footer Placeholder 4">
            <a:extLst>
              <a:ext uri="{FF2B5EF4-FFF2-40B4-BE49-F238E27FC236}">
                <a16:creationId xmlns:a16="http://schemas.microsoft.com/office/drawing/2014/main" xmlns="" id="{04B01F69-9527-4DAB-90E3-338241A0E3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21EFE35-1106-42E0-A81C-29553D6EC553}"/>
              </a:ext>
            </a:extLst>
          </p:cNvPr>
          <p:cNvSpPr>
            <a:spLocks noGrp="1"/>
          </p:cNvSpPr>
          <p:nvPr>
            <p:ph type="sldNum" sz="quarter" idx="12"/>
          </p:nvPr>
        </p:nvSpPr>
        <p:spPr/>
        <p:txBody>
          <a:bodyPr/>
          <a:lstStyle/>
          <a:p>
            <a:fld id="{D30E6B21-4363-4617-BCEE-BDA56108A117}" type="slidenum">
              <a:rPr lang="en-US" smtClean="0"/>
              <a:t>‹#›</a:t>
            </a:fld>
            <a:endParaRPr lang="en-US"/>
          </a:p>
        </p:txBody>
      </p:sp>
    </p:spTree>
    <p:extLst>
      <p:ext uri="{BB962C8B-B14F-4D97-AF65-F5344CB8AC3E}">
        <p14:creationId xmlns:p14="http://schemas.microsoft.com/office/powerpoint/2010/main" val="732479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31F45E-904D-4712-8C10-C0F186CA4674}"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3A8F4-56EC-4AFF-9DEF-299EBFDAAFC4}" type="slidenum">
              <a:rPr lang="en-US" smtClean="0"/>
              <a:t>‹#›</a:t>
            </a:fld>
            <a:endParaRPr lang="en-US"/>
          </a:p>
        </p:txBody>
      </p:sp>
    </p:spTree>
    <p:extLst>
      <p:ext uri="{BB962C8B-B14F-4D97-AF65-F5344CB8AC3E}">
        <p14:creationId xmlns:p14="http://schemas.microsoft.com/office/powerpoint/2010/main" val="4272251838"/>
      </p:ext>
    </p:extLst>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31F45E-904D-4712-8C10-C0F186CA4674}" type="datetimeFigureOut">
              <a:rPr lang="en-US" smtClean="0"/>
              <a:t>5/15/2023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3A8F4-56EC-4AFF-9DEF-299EBFDAAFC4}" type="slidenum">
              <a:rPr lang="en-US" smtClean="0"/>
              <a:t>‹#›</a:t>
            </a:fld>
            <a:endParaRPr lang="en-US"/>
          </a:p>
        </p:txBody>
      </p:sp>
    </p:spTree>
    <p:extLst>
      <p:ext uri="{BB962C8B-B14F-4D97-AF65-F5344CB8AC3E}">
        <p14:creationId xmlns:p14="http://schemas.microsoft.com/office/powerpoint/2010/main" val="2374217518"/>
      </p:ext>
    </p:extLst>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31F45E-904D-4712-8C10-C0F186CA4674}" type="datetimeFigureOut">
              <a:rPr lang="en-US" smtClean="0"/>
              <a:t>5/15/2023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63A8F4-56EC-4AFF-9DEF-299EBFDAAFC4}" type="slidenum">
              <a:rPr lang="en-US" smtClean="0"/>
              <a:t>‹#›</a:t>
            </a:fld>
            <a:endParaRPr lang="en-US"/>
          </a:p>
        </p:txBody>
      </p:sp>
    </p:spTree>
    <p:extLst>
      <p:ext uri="{BB962C8B-B14F-4D97-AF65-F5344CB8AC3E}">
        <p14:creationId xmlns:p14="http://schemas.microsoft.com/office/powerpoint/2010/main" val="3538489233"/>
      </p:ext>
    </p:extLst>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31F45E-904D-4712-8C10-C0F186CA4674}" type="datetimeFigureOut">
              <a:rPr lang="en-US" smtClean="0"/>
              <a:t>5/15/2023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63A8F4-56EC-4AFF-9DEF-299EBFDAAFC4}" type="slidenum">
              <a:rPr lang="en-US" smtClean="0"/>
              <a:t>‹#›</a:t>
            </a:fld>
            <a:endParaRPr lang="en-US"/>
          </a:p>
        </p:txBody>
      </p:sp>
    </p:spTree>
    <p:extLst>
      <p:ext uri="{BB962C8B-B14F-4D97-AF65-F5344CB8AC3E}">
        <p14:creationId xmlns:p14="http://schemas.microsoft.com/office/powerpoint/2010/main" val="176433899"/>
      </p:ext>
    </p:extLst>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31F45E-904D-4712-8C10-C0F186CA4674}" type="datetimeFigureOut">
              <a:rPr lang="en-US" smtClean="0"/>
              <a:t>5/15/2023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63A8F4-56EC-4AFF-9DEF-299EBFDAAFC4}" type="slidenum">
              <a:rPr lang="en-US" smtClean="0"/>
              <a:t>‹#›</a:t>
            </a:fld>
            <a:endParaRPr lang="en-US"/>
          </a:p>
        </p:txBody>
      </p:sp>
    </p:spTree>
    <p:extLst>
      <p:ext uri="{BB962C8B-B14F-4D97-AF65-F5344CB8AC3E}">
        <p14:creationId xmlns:p14="http://schemas.microsoft.com/office/powerpoint/2010/main" val="3576509168"/>
      </p:ext>
    </p:extLst>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31F45E-904D-4712-8C10-C0F186CA4674}" type="datetimeFigureOut">
              <a:rPr lang="en-US" smtClean="0"/>
              <a:t>5/15/2023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3A8F4-56EC-4AFF-9DEF-299EBFDAAFC4}" type="slidenum">
              <a:rPr lang="en-US" smtClean="0"/>
              <a:t>‹#›</a:t>
            </a:fld>
            <a:endParaRPr lang="en-US"/>
          </a:p>
        </p:txBody>
      </p:sp>
    </p:spTree>
    <p:extLst>
      <p:ext uri="{BB962C8B-B14F-4D97-AF65-F5344CB8AC3E}">
        <p14:creationId xmlns:p14="http://schemas.microsoft.com/office/powerpoint/2010/main" val="1746352730"/>
      </p:ext>
    </p:extLst>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31F45E-904D-4712-8C10-C0F186CA4674}" type="datetimeFigureOut">
              <a:rPr lang="en-US" smtClean="0"/>
              <a:t>5/15/2023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3A8F4-56EC-4AFF-9DEF-299EBFDAAFC4}" type="slidenum">
              <a:rPr lang="en-US" smtClean="0"/>
              <a:t>‹#›</a:t>
            </a:fld>
            <a:endParaRPr lang="en-US"/>
          </a:p>
        </p:txBody>
      </p:sp>
    </p:spTree>
    <p:extLst>
      <p:ext uri="{BB962C8B-B14F-4D97-AF65-F5344CB8AC3E}">
        <p14:creationId xmlns:p14="http://schemas.microsoft.com/office/powerpoint/2010/main" val="4126288290"/>
      </p:ext>
    </p:extLst>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31F45E-904D-4712-8C10-C0F186CA4674}" type="datetimeFigureOut">
              <a:rPr lang="en-US" smtClean="0"/>
              <a:t>5/15/2023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3A8F4-56EC-4AFF-9DEF-299EBFDAAFC4}" type="slidenum">
              <a:rPr lang="en-US" smtClean="0"/>
              <a:t>‹#›</a:t>
            </a:fld>
            <a:endParaRPr lang="en-US"/>
          </a:p>
        </p:txBody>
      </p:sp>
    </p:spTree>
    <p:extLst>
      <p:ext uri="{BB962C8B-B14F-4D97-AF65-F5344CB8AC3E}">
        <p14:creationId xmlns:p14="http://schemas.microsoft.com/office/powerpoint/2010/main" val="1396104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66C01C1-5D51-4429-AC20-15189B5F08C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47A6C0F-10FB-4D96-B901-1F215363FAC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09247C7-43CE-4BCF-A348-159B4074EAF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C21E633-7FDA-466D-AF4D-393FE63AD5FD}" type="datetimeFigureOut">
              <a:rPr lang="en-US" smtClean="0"/>
              <a:t>5/15/2023</a:t>
            </a:fld>
            <a:endParaRPr lang="en-US"/>
          </a:p>
        </p:txBody>
      </p:sp>
      <p:sp>
        <p:nvSpPr>
          <p:cNvPr id="5" name="Footer Placeholder 4">
            <a:extLst>
              <a:ext uri="{FF2B5EF4-FFF2-40B4-BE49-F238E27FC236}">
                <a16:creationId xmlns:a16="http://schemas.microsoft.com/office/drawing/2014/main" xmlns="" id="{F50B724E-C6C4-48FE-A0E2-193817A75FD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8D6B25D-BD10-4936-8A35-3C1E7EB5260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30E6B21-4363-4617-BCEE-BDA56108A117}" type="slidenum">
              <a:rPr lang="en-US" smtClean="0"/>
              <a:t>‹#›</a:t>
            </a:fld>
            <a:endParaRPr lang="en-US"/>
          </a:p>
        </p:txBody>
      </p:sp>
    </p:spTree>
    <p:extLst>
      <p:ext uri="{BB962C8B-B14F-4D97-AF65-F5344CB8AC3E}">
        <p14:creationId xmlns:p14="http://schemas.microsoft.com/office/powerpoint/2010/main" val="11788832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04800" y="1066800"/>
            <a:ext cx="7772400"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Teach the Lost</a:t>
            </a:r>
          </a:p>
        </p:txBody>
      </p:sp>
      <p:sp>
        <p:nvSpPr>
          <p:cNvPr id="3" name="Rectangle 3"/>
          <p:cNvSpPr txBox="1">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marL="0" indent="0" algn="ctr" rtl="0" eaLnBrk="0" fontAlgn="base" hangingPunct="0">
              <a:spcBef>
                <a:spcPct val="20000"/>
              </a:spcBef>
              <a:spcAft>
                <a:spcPct val="0"/>
              </a:spcAft>
              <a:buClr>
                <a:schemeClr val="folHlink"/>
              </a:buClr>
              <a:buFontTx/>
              <a:buNone/>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altLang="en-US" b="1" dirty="0">
                <a:ln>
                  <a:solidFill>
                    <a:srgbClr val="C00000"/>
                  </a:solidFill>
                </a:ln>
                <a:solidFill>
                  <a:schemeClr val="bg1"/>
                </a:solidFill>
                <a:effectLst>
                  <a:outerShdw blurRad="38100" dist="38100" dir="2700000" algn="tl">
                    <a:srgbClr val="000000">
                      <a:alpha val="43137"/>
                    </a:srgbClr>
                  </a:outerShdw>
                </a:effectLst>
                <a:latin typeface="Arial" pitchFamily="34" charset="0"/>
              </a:rPr>
              <a:t>Luke 19:10</a:t>
            </a:r>
          </a:p>
          <a:p>
            <a:pPr eaLnBrk="1" hangingPunct="1"/>
            <a:endParaRPr lang="en-US" altLang="en-US" dirty="0">
              <a:solidFill>
                <a:schemeClr val="bg1"/>
              </a:solidFill>
              <a:effectLst>
                <a:outerShdw blurRad="38100" dist="38100" dir="2700000" algn="tl">
                  <a:srgbClr val="000000">
                    <a:alpha val="43137"/>
                  </a:srgbClr>
                </a:outerShdw>
              </a:effectLst>
              <a:latin typeface="Arial" pitchFamily="34" charset="0"/>
            </a:endParaRPr>
          </a:p>
          <a:p>
            <a:pPr eaLnBrk="1" hangingPunct="1"/>
            <a:r>
              <a:rPr lang="en-US" altLang="en-US" sz="1200" dirty="0">
                <a:solidFill>
                  <a:schemeClr val="bg1"/>
                </a:solidFill>
                <a:effectLst>
                  <a:outerShdw blurRad="38100" dist="38100" dir="2700000" algn="tl">
                    <a:srgbClr val="000000">
                      <a:alpha val="43137"/>
                    </a:srgbClr>
                  </a:outerShdw>
                </a:effectLst>
                <a:latin typeface="Arial" pitchFamily="34" charset="0"/>
              </a:rPr>
              <a:t>By David Dann</a:t>
            </a:r>
          </a:p>
        </p:txBody>
      </p:sp>
    </p:spTree>
    <p:extLst>
      <p:ext uri="{BB962C8B-B14F-4D97-AF65-F5344CB8AC3E}">
        <p14:creationId xmlns:p14="http://schemas.microsoft.com/office/powerpoint/2010/main" val="2487293539"/>
      </p:ext>
    </p:extLst>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3"/>
          <p:cNvSpPr txBox="1">
            <a:spLocks noChangeArrowheads="1"/>
          </p:cNvSpPr>
          <p:nvPr/>
        </p:nvSpPr>
        <p:spPr bwMode="auto">
          <a:xfrm>
            <a:off x="533400" y="1143000"/>
            <a:ext cx="7772400" cy="408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9999FF"/>
              </a:buClr>
              <a:buSzTx/>
              <a:buFontTx/>
              <a:buNone/>
              <a:tabLst/>
              <a:defRPr/>
            </a:pPr>
            <a:r>
              <a:rPr kumimoji="0" lang="en-US" altLang="en-US" sz="4800" b="1" i="0" strike="noStrike" kern="1200" cap="none" spc="0" normalizeH="0" baseline="0" noProof="0" dirty="0">
                <a:ln>
                  <a:solidFill>
                    <a:srgbClr val="C00000"/>
                  </a:solidFill>
                </a:ln>
                <a:solidFill>
                  <a:schemeClr val="bg1"/>
                </a:solidFill>
                <a:effectLst>
                  <a:outerShdw blurRad="38100" dist="38100" dir="2700000" algn="tl">
                    <a:srgbClr val="000000">
                      <a:alpha val="43137"/>
                    </a:srgbClr>
                  </a:outerShdw>
                </a:effectLst>
                <a:uLnTx/>
                <a:uFillTx/>
                <a:latin typeface="Arial" panose="020B0604020202020204" pitchFamily="34" charset="0"/>
                <a:cs typeface="Arial"/>
              </a:rPr>
              <a:t>Luke 10:2</a:t>
            </a:r>
          </a:p>
          <a:p>
            <a:pPr marL="0" lvl="0" indent="0" eaLnBrk="1" hangingPunct="1">
              <a:spcBef>
                <a:spcPts val="0"/>
              </a:spcBef>
              <a:buClr>
                <a:srgbClr val="9999FF"/>
              </a:buClr>
              <a:buNone/>
              <a:defRPr/>
            </a:pPr>
            <a:r>
              <a:rPr kumimoji="0" lang="en-US" alt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a:rPr>
              <a:t> </a:t>
            </a:r>
            <a:r>
              <a:rPr lang="en-US" altLang="en-US" sz="4800" dirty="0">
                <a:solidFill>
                  <a:srgbClr val="FFFFFF"/>
                </a:solidFill>
                <a:effectLst>
                  <a:outerShdw blurRad="38100" dist="38100" dir="2700000" algn="tl">
                    <a:srgbClr val="000000">
                      <a:alpha val="43137"/>
                    </a:srgbClr>
                  </a:outerShdw>
                </a:effectLst>
                <a:latin typeface="Arial" panose="020B0604020202020204" pitchFamily="34" charset="0"/>
                <a:cs typeface="Arial"/>
              </a:rPr>
              <a:t>2 Then He said to them, "The harvest truly is great, but the laborers are few; therefore pray the Lord of the harvest to send out laborers into His harvest."</a:t>
            </a:r>
          </a:p>
        </p:txBody>
      </p:sp>
    </p:spTree>
    <p:extLst>
      <p:ext uri="{BB962C8B-B14F-4D97-AF65-F5344CB8AC3E}">
        <p14:creationId xmlns:p14="http://schemas.microsoft.com/office/powerpoint/2010/main" val="2871419387"/>
      </p:ext>
    </p:extLst>
  </p:cSld>
  <p:clrMapOvr>
    <a:masterClrMapping/>
  </p:clrMapOvr>
  <p:transition spd="slow">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3"/>
          <p:cNvSpPr txBox="1">
            <a:spLocks noChangeArrowheads="1"/>
          </p:cNvSpPr>
          <p:nvPr/>
        </p:nvSpPr>
        <p:spPr bwMode="auto">
          <a:xfrm>
            <a:off x="228600" y="609600"/>
            <a:ext cx="8763000" cy="408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
                <a:srgbClr val="9999FF"/>
              </a:buClr>
              <a:buSzTx/>
              <a:buFontTx/>
              <a:buNone/>
              <a:tabLst/>
              <a:defRPr/>
            </a:pPr>
            <a:r>
              <a:rPr kumimoji="0" lang="en-US" altLang="en-US" sz="3000" b="1" i="0" strike="noStrike" kern="1200" cap="none" spc="0" normalizeH="0" baseline="0" noProof="0" dirty="0">
                <a:ln>
                  <a:solidFill>
                    <a:srgbClr val="C00000"/>
                  </a:solidFill>
                </a:ln>
                <a:solidFill>
                  <a:schemeClr val="bg1"/>
                </a:solidFill>
                <a:effectLst>
                  <a:outerShdw blurRad="38100" dist="38100" dir="2700000" algn="tl">
                    <a:srgbClr val="000000">
                      <a:alpha val="43137"/>
                    </a:srgbClr>
                  </a:outerShdw>
                </a:effectLst>
                <a:uLnTx/>
                <a:uFillTx/>
                <a:latin typeface="Arial" panose="020B0604020202020204" pitchFamily="34" charset="0"/>
                <a:cs typeface="Arial"/>
              </a:rPr>
              <a:t>Romans 10:13-17</a:t>
            </a:r>
          </a:p>
          <a:p>
            <a:pPr marL="0" lvl="0" indent="0" eaLnBrk="1" hangingPunct="1">
              <a:lnSpc>
                <a:spcPct val="90000"/>
              </a:lnSpc>
              <a:spcBef>
                <a:spcPts val="0"/>
              </a:spcBef>
              <a:buClr>
                <a:srgbClr val="9999FF"/>
              </a:buClr>
              <a:buNone/>
              <a:defRPr/>
            </a:pPr>
            <a:r>
              <a:rPr kumimoji="0" lang="en-US" altLang="en-US" sz="3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a:rPr>
              <a:t> </a:t>
            </a:r>
            <a:r>
              <a:rPr lang="en-US" altLang="en-US" sz="3000" dirty="0">
                <a:solidFill>
                  <a:srgbClr val="FFFFFF"/>
                </a:solidFill>
                <a:effectLst>
                  <a:outerShdw blurRad="38100" dist="38100" dir="2700000" algn="tl">
                    <a:srgbClr val="000000">
                      <a:alpha val="43137"/>
                    </a:srgbClr>
                  </a:outerShdw>
                </a:effectLst>
                <a:latin typeface="Arial" panose="020B0604020202020204" pitchFamily="34" charset="0"/>
                <a:cs typeface="Arial"/>
              </a:rPr>
              <a:t>13 For "whoever calls on the name of the LORD shall be saved." </a:t>
            </a:r>
          </a:p>
          <a:p>
            <a:pPr marL="0" lvl="0" indent="0" eaLnBrk="1" hangingPunct="1">
              <a:lnSpc>
                <a:spcPct val="90000"/>
              </a:lnSpc>
              <a:spcBef>
                <a:spcPts val="0"/>
              </a:spcBef>
              <a:buClr>
                <a:srgbClr val="9999FF"/>
              </a:buClr>
              <a:buNone/>
              <a:defRPr/>
            </a:pPr>
            <a:r>
              <a:rPr lang="en-US" altLang="en-US" sz="3000" dirty="0">
                <a:solidFill>
                  <a:srgbClr val="FFFFFF"/>
                </a:solidFill>
                <a:effectLst>
                  <a:outerShdw blurRad="38100" dist="38100" dir="2700000" algn="tl">
                    <a:srgbClr val="000000">
                      <a:alpha val="43137"/>
                    </a:srgbClr>
                  </a:outerShdw>
                </a:effectLst>
                <a:latin typeface="Arial" panose="020B0604020202020204" pitchFamily="34" charset="0"/>
                <a:cs typeface="Arial"/>
              </a:rPr>
              <a:t> 14 How then shall they call on Him in whom they have not believed? And how shall they believe in Him of whom they have not heard? And how shall they hear without a preacher? </a:t>
            </a:r>
          </a:p>
          <a:p>
            <a:pPr marL="0" lvl="0" indent="0" eaLnBrk="1" hangingPunct="1">
              <a:lnSpc>
                <a:spcPct val="90000"/>
              </a:lnSpc>
              <a:spcBef>
                <a:spcPts val="0"/>
              </a:spcBef>
              <a:buClr>
                <a:srgbClr val="9999FF"/>
              </a:buClr>
              <a:buNone/>
              <a:defRPr/>
            </a:pPr>
            <a:r>
              <a:rPr lang="en-US" altLang="en-US" sz="3000" dirty="0">
                <a:solidFill>
                  <a:srgbClr val="FFFFFF"/>
                </a:solidFill>
                <a:effectLst>
                  <a:outerShdw blurRad="38100" dist="38100" dir="2700000" algn="tl">
                    <a:srgbClr val="000000">
                      <a:alpha val="43137"/>
                    </a:srgbClr>
                  </a:outerShdw>
                </a:effectLst>
                <a:latin typeface="Arial" panose="020B0604020202020204" pitchFamily="34" charset="0"/>
                <a:cs typeface="Arial"/>
              </a:rPr>
              <a:t> 15 And how shall they preach unless they are sent? As it is written: "How beautiful are the feet of those who preach the gospel of peace, Who bring glad tidings of good things!" </a:t>
            </a:r>
          </a:p>
          <a:p>
            <a:pPr marL="0" lvl="0" indent="0" eaLnBrk="1" hangingPunct="1">
              <a:lnSpc>
                <a:spcPct val="90000"/>
              </a:lnSpc>
              <a:spcBef>
                <a:spcPts val="0"/>
              </a:spcBef>
              <a:buClr>
                <a:srgbClr val="9999FF"/>
              </a:buClr>
              <a:buNone/>
              <a:defRPr/>
            </a:pPr>
            <a:r>
              <a:rPr lang="en-US" altLang="en-US" sz="3000" dirty="0">
                <a:solidFill>
                  <a:srgbClr val="FFFFFF"/>
                </a:solidFill>
                <a:effectLst>
                  <a:outerShdw blurRad="38100" dist="38100" dir="2700000" algn="tl">
                    <a:srgbClr val="000000">
                      <a:alpha val="43137"/>
                    </a:srgbClr>
                  </a:outerShdw>
                </a:effectLst>
                <a:latin typeface="Arial" panose="020B0604020202020204" pitchFamily="34" charset="0"/>
                <a:cs typeface="Arial"/>
              </a:rPr>
              <a:t> 16 But they have not all obeyed the gospel. For Isaiah says, "Lord, who has believed our report?" </a:t>
            </a:r>
          </a:p>
          <a:p>
            <a:pPr marL="0" lvl="0" indent="0" eaLnBrk="1" hangingPunct="1">
              <a:lnSpc>
                <a:spcPct val="90000"/>
              </a:lnSpc>
              <a:spcBef>
                <a:spcPts val="0"/>
              </a:spcBef>
              <a:buClr>
                <a:srgbClr val="9999FF"/>
              </a:buClr>
              <a:buNone/>
              <a:defRPr/>
            </a:pPr>
            <a:r>
              <a:rPr lang="en-US" altLang="en-US" sz="3000" dirty="0">
                <a:solidFill>
                  <a:srgbClr val="FFFFFF"/>
                </a:solidFill>
                <a:effectLst>
                  <a:outerShdw blurRad="38100" dist="38100" dir="2700000" algn="tl">
                    <a:srgbClr val="000000">
                      <a:alpha val="43137"/>
                    </a:srgbClr>
                  </a:outerShdw>
                </a:effectLst>
                <a:latin typeface="Arial" panose="020B0604020202020204" pitchFamily="34" charset="0"/>
                <a:cs typeface="Arial"/>
              </a:rPr>
              <a:t> 17 So then faith comes by hearing, and hearing by the word of God.</a:t>
            </a:r>
          </a:p>
        </p:txBody>
      </p:sp>
    </p:spTree>
    <p:extLst>
      <p:ext uri="{BB962C8B-B14F-4D97-AF65-F5344CB8AC3E}">
        <p14:creationId xmlns:p14="http://schemas.microsoft.com/office/powerpoint/2010/main" val="3526486137"/>
      </p:ext>
    </p:extLst>
  </p:cSld>
  <p:clrMapOvr>
    <a:masterClrMapping/>
  </p:clrMapOvr>
  <p:transition spd="slow">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Tree>
    <p:extLst>
      <p:ext uri="{BB962C8B-B14F-4D97-AF65-F5344CB8AC3E}">
        <p14:creationId xmlns:p14="http://schemas.microsoft.com/office/powerpoint/2010/main" val="4096141206"/>
      </p:ext>
    </p:extLst>
  </p:cSld>
  <p:clrMapOvr>
    <a:masterClrMapping/>
  </p:clrMapOvr>
  <p:transition spd="slow">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2">
            <a:extLst>
              <a:ext uri="{FF2B5EF4-FFF2-40B4-BE49-F238E27FC236}">
                <a16:creationId xmlns:a16="http://schemas.microsoft.com/office/drawing/2014/main" xmlns="" id="{208AD28A-A25B-4F07-969A-D827773C90DA}"/>
              </a:ext>
            </a:extLst>
          </p:cNvPr>
          <p:cNvSpPr/>
          <p:nvPr/>
        </p:nvSpPr>
        <p:spPr>
          <a:xfrm>
            <a:off x="1524000" y="838200"/>
            <a:ext cx="7620000" cy="1323439"/>
          </a:xfrm>
          <a:prstGeom prst="rect">
            <a:avLst/>
          </a:prstGeom>
          <a:noFill/>
        </p:spPr>
        <p:txBody>
          <a:bodyPr wrap="square" lIns="91440" tIns="45720" rIns="91440" bIns="45720">
            <a:spAutoFit/>
          </a:bodyPr>
          <a:lstStyle/>
          <a:p>
            <a:r>
              <a:rPr lang="en-U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Understand What We Are Seeking To Accomplish</a:t>
            </a:r>
          </a:p>
        </p:txBody>
      </p:sp>
      <p:sp>
        <p:nvSpPr>
          <p:cNvPr id="4" name="Rectangle 3">
            <a:extLst>
              <a:ext uri="{FF2B5EF4-FFF2-40B4-BE49-F238E27FC236}">
                <a16:creationId xmlns:a16="http://schemas.microsoft.com/office/drawing/2014/main" xmlns="" id="{079DA184-DA82-4FD5-B02B-23FF775A1D9E}"/>
              </a:ext>
            </a:extLst>
          </p:cNvPr>
          <p:cNvSpPr/>
          <p:nvPr/>
        </p:nvSpPr>
        <p:spPr>
          <a:xfrm>
            <a:off x="427582" y="838200"/>
            <a:ext cx="938077" cy="1446550"/>
          </a:xfrm>
          <a:prstGeom prst="rect">
            <a:avLst/>
          </a:prstGeom>
          <a:noFill/>
        </p:spPr>
        <p:txBody>
          <a:bodyPr wrap="none" lIns="91440" tIns="45720" rIns="91440" bIns="45720">
            <a:spAutoFit/>
          </a:bodyPr>
          <a:lstStyle/>
          <a:p>
            <a:pPr algn="ctr"/>
            <a:r>
              <a:rPr lang="en-US" sz="8800" b="0" cap="none" spc="0" dirty="0">
                <a:ln w="18415" cmpd="sng">
                  <a:solidFill>
                    <a:srgbClr val="FFFFFF"/>
                  </a:solidFill>
                  <a:prstDash val="solid"/>
                </a:ln>
                <a:gradFill>
                  <a:gsLst>
                    <a:gs pos="0">
                      <a:srgbClr val="A50021"/>
                    </a:gs>
                    <a:gs pos="39000">
                      <a:srgbClr val="C00000"/>
                    </a:gs>
                    <a:gs pos="100000">
                      <a:srgbClr val="FF0000"/>
                    </a:gs>
                  </a:gsLst>
                  <a:lin ang="5400000" scaled="0"/>
                </a:gradFill>
                <a:effectLst>
                  <a:outerShdw blurRad="63500" dir="3600000" algn="tl" rotWithShape="0">
                    <a:srgbClr val="000000">
                      <a:alpha val="70000"/>
                    </a:srgbClr>
                  </a:outerShdw>
                </a:effectLst>
                <a:latin typeface="Arial Black" panose="020B0A04020102020204" pitchFamily="34" charset="0"/>
              </a:rPr>
              <a:t>1</a:t>
            </a:r>
          </a:p>
        </p:txBody>
      </p:sp>
    </p:spTree>
    <p:extLst>
      <p:ext uri="{BB962C8B-B14F-4D97-AF65-F5344CB8AC3E}">
        <p14:creationId xmlns:p14="http://schemas.microsoft.com/office/powerpoint/2010/main" val="2595041803"/>
      </p:ext>
    </p:extLst>
  </p:cSld>
  <p:clrMapOvr>
    <a:masterClrMapping/>
  </p:clrMapOvr>
  <p:transition spd="slow">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2">
            <a:extLst>
              <a:ext uri="{FF2B5EF4-FFF2-40B4-BE49-F238E27FC236}">
                <a16:creationId xmlns:a16="http://schemas.microsoft.com/office/drawing/2014/main" xmlns="" id="{208AD28A-A25B-4F07-969A-D827773C90DA}"/>
              </a:ext>
            </a:extLst>
          </p:cNvPr>
          <p:cNvSpPr/>
          <p:nvPr/>
        </p:nvSpPr>
        <p:spPr>
          <a:xfrm>
            <a:off x="1524000" y="838200"/>
            <a:ext cx="7620000" cy="1323439"/>
          </a:xfrm>
          <a:prstGeom prst="rect">
            <a:avLst/>
          </a:prstGeom>
          <a:noFill/>
        </p:spPr>
        <p:txBody>
          <a:bodyPr wrap="square" lIns="91440" tIns="45720" rIns="91440" bIns="45720">
            <a:spAutoFit/>
          </a:bodyPr>
          <a:lstStyle/>
          <a:p>
            <a:r>
              <a:rPr lang="en-U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Understand What We Are Seeking To Accomplish</a:t>
            </a:r>
          </a:p>
        </p:txBody>
      </p:sp>
      <p:sp>
        <p:nvSpPr>
          <p:cNvPr id="4" name="Rectangle 3">
            <a:extLst>
              <a:ext uri="{FF2B5EF4-FFF2-40B4-BE49-F238E27FC236}">
                <a16:creationId xmlns:a16="http://schemas.microsoft.com/office/drawing/2014/main" xmlns="" id="{079DA184-DA82-4FD5-B02B-23FF775A1D9E}"/>
              </a:ext>
            </a:extLst>
          </p:cNvPr>
          <p:cNvSpPr/>
          <p:nvPr/>
        </p:nvSpPr>
        <p:spPr>
          <a:xfrm>
            <a:off x="427582" y="838200"/>
            <a:ext cx="938077" cy="1446550"/>
          </a:xfrm>
          <a:prstGeom prst="rect">
            <a:avLst/>
          </a:prstGeom>
          <a:noFill/>
        </p:spPr>
        <p:txBody>
          <a:bodyPr wrap="none" lIns="91440" tIns="45720" rIns="91440" bIns="45720">
            <a:spAutoFit/>
          </a:bodyPr>
          <a:lstStyle/>
          <a:p>
            <a:pPr algn="ctr"/>
            <a:r>
              <a:rPr lang="en-US" sz="8800" b="0" cap="none" spc="0" dirty="0">
                <a:ln w="18415" cmpd="sng">
                  <a:solidFill>
                    <a:srgbClr val="FFFFFF"/>
                  </a:solidFill>
                  <a:prstDash val="solid"/>
                </a:ln>
                <a:gradFill>
                  <a:gsLst>
                    <a:gs pos="0">
                      <a:srgbClr val="A50021"/>
                    </a:gs>
                    <a:gs pos="39000">
                      <a:srgbClr val="C00000"/>
                    </a:gs>
                    <a:gs pos="100000">
                      <a:srgbClr val="FF0000"/>
                    </a:gs>
                  </a:gsLst>
                  <a:lin ang="5400000" scaled="0"/>
                </a:gradFill>
                <a:effectLst>
                  <a:outerShdw blurRad="63500" dir="3600000" algn="tl" rotWithShape="0">
                    <a:srgbClr val="000000">
                      <a:alpha val="70000"/>
                    </a:srgbClr>
                  </a:outerShdw>
                </a:effectLst>
                <a:latin typeface="Arial Black" panose="020B0A04020102020204" pitchFamily="34" charset="0"/>
              </a:rPr>
              <a:t>1</a:t>
            </a:r>
          </a:p>
        </p:txBody>
      </p:sp>
      <p:sp>
        <p:nvSpPr>
          <p:cNvPr id="5" name="Rectangle 3"/>
          <p:cNvSpPr txBox="1">
            <a:spLocks noChangeArrowheads="1"/>
          </p:cNvSpPr>
          <p:nvPr/>
        </p:nvSpPr>
        <p:spPr bwMode="auto">
          <a:xfrm>
            <a:off x="1066801" y="2284750"/>
            <a:ext cx="7696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90600" marR="0" lvl="1" indent="-533400" algn="l" defTabSz="914400" rtl="0" eaLnBrk="1" fontAlgn="base" latinLnBrk="0" hangingPunct="1">
              <a:lnSpc>
                <a:spcPct val="100000"/>
              </a:lnSpc>
              <a:spcBef>
                <a:spcPts val="3000"/>
              </a:spcBef>
              <a:spcAft>
                <a:spcPct val="0"/>
              </a:spcAft>
              <a:buClr>
                <a:schemeClr val="bg1"/>
              </a:buClr>
              <a:buSzTx/>
              <a:buFontTx/>
              <a:buChar char="•"/>
              <a:tabLst/>
              <a:defRPr/>
            </a:pPr>
            <a:r>
              <a:rPr kumimoji="0" lang="en-US" altLang="en-US" sz="3200" b="1" i="0" u="none" strike="noStrike" kern="1200" cap="none" spc="0" normalizeH="0" baseline="0" noProof="0" dirty="0">
                <a:ln>
                  <a:solidFill>
                    <a:srgbClr val="C00000"/>
                  </a:solid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a:rPr>
              <a:t>The goal: Converting lost sinners to Christ so that they will be saved.</a:t>
            </a:r>
          </a:p>
        </p:txBody>
      </p:sp>
    </p:spTree>
    <p:extLst>
      <p:ext uri="{BB962C8B-B14F-4D97-AF65-F5344CB8AC3E}">
        <p14:creationId xmlns:p14="http://schemas.microsoft.com/office/powerpoint/2010/main" val="3381571398"/>
      </p:ext>
    </p:extLst>
  </p:cSld>
  <p:clrMapOvr>
    <a:masterClrMapping/>
  </p:clrMapOvr>
  <p:transition spd="slow">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2">
            <a:extLst>
              <a:ext uri="{FF2B5EF4-FFF2-40B4-BE49-F238E27FC236}">
                <a16:creationId xmlns:a16="http://schemas.microsoft.com/office/drawing/2014/main" xmlns="" id="{208AD28A-A25B-4F07-969A-D827773C90DA}"/>
              </a:ext>
            </a:extLst>
          </p:cNvPr>
          <p:cNvSpPr/>
          <p:nvPr/>
        </p:nvSpPr>
        <p:spPr>
          <a:xfrm>
            <a:off x="1524000" y="838200"/>
            <a:ext cx="7620000" cy="1323439"/>
          </a:xfrm>
          <a:prstGeom prst="rect">
            <a:avLst/>
          </a:prstGeom>
          <a:noFill/>
        </p:spPr>
        <p:txBody>
          <a:bodyPr wrap="square" lIns="91440" tIns="45720" rIns="91440" bIns="45720">
            <a:spAutoFit/>
          </a:bodyPr>
          <a:lstStyle/>
          <a:p>
            <a:r>
              <a:rPr lang="en-U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Understand What We Are Seeking To Accomplish</a:t>
            </a:r>
          </a:p>
        </p:txBody>
      </p:sp>
      <p:sp>
        <p:nvSpPr>
          <p:cNvPr id="4" name="Rectangle 3">
            <a:extLst>
              <a:ext uri="{FF2B5EF4-FFF2-40B4-BE49-F238E27FC236}">
                <a16:creationId xmlns:a16="http://schemas.microsoft.com/office/drawing/2014/main" xmlns="" id="{079DA184-DA82-4FD5-B02B-23FF775A1D9E}"/>
              </a:ext>
            </a:extLst>
          </p:cNvPr>
          <p:cNvSpPr/>
          <p:nvPr/>
        </p:nvSpPr>
        <p:spPr>
          <a:xfrm>
            <a:off x="427582" y="838200"/>
            <a:ext cx="938077" cy="1446550"/>
          </a:xfrm>
          <a:prstGeom prst="rect">
            <a:avLst/>
          </a:prstGeom>
          <a:noFill/>
        </p:spPr>
        <p:txBody>
          <a:bodyPr wrap="none" lIns="91440" tIns="45720" rIns="91440" bIns="45720">
            <a:spAutoFit/>
          </a:bodyPr>
          <a:lstStyle/>
          <a:p>
            <a:pPr algn="ctr"/>
            <a:r>
              <a:rPr lang="en-US" sz="8800" b="0" cap="none" spc="0" dirty="0">
                <a:ln w="18415" cmpd="sng">
                  <a:solidFill>
                    <a:srgbClr val="FFFFFF"/>
                  </a:solidFill>
                  <a:prstDash val="solid"/>
                </a:ln>
                <a:gradFill>
                  <a:gsLst>
                    <a:gs pos="0">
                      <a:srgbClr val="A50021"/>
                    </a:gs>
                    <a:gs pos="39000">
                      <a:srgbClr val="C00000"/>
                    </a:gs>
                    <a:gs pos="100000">
                      <a:srgbClr val="FF0000"/>
                    </a:gs>
                  </a:gsLst>
                  <a:lin ang="5400000" scaled="0"/>
                </a:gradFill>
                <a:effectLst>
                  <a:outerShdw blurRad="63500" dir="3600000" algn="tl" rotWithShape="0">
                    <a:srgbClr val="000000">
                      <a:alpha val="70000"/>
                    </a:srgbClr>
                  </a:outerShdw>
                </a:effectLst>
                <a:latin typeface="Arial Black" panose="020B0A04020102020204" pitchFamily="34" charset="0"/>
              </a:rPr>
              <a:t>1</a:t>
            </a:r>
          </a:p>
        </p:txBody>
      </p:sp>
      <p:sp>
        <p:nvSpPr>
          <p:cNvPr id="5" name="Rectangle 3"/>
          <p:cNvSpPr txBox="1">
            <a:spLocks noChangeArrowheads="1"/>
          </p:cNvSpPr>
          <p:nvPr/>
        </p:nvSpPr>
        <p:spPr bwMode="auto">
          <a:xfrm>
            <a:off x="1066801" y="2284750"/>
            <a:ext cx="7696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90600" marR="0" lvl="1" indent="-533400" algn="l" defTabSz="914400" rtl="0" eaLnBrk="1" fontAlgn="base" latinLnBrk="0" hangingPunct="1">
              <a:lnSpc>
                <a:spcPct val="100000"/>
              </a:lnSpc>
              <a:spcBef>
                <a:spcPts val="3000"/>
              </a:spcBef>
              <a:spcAft>
                <a:spcPct val="0"/>
              </a:spcAft>
              <a:buClr>
                <a:schemeClr val="bg1"/>
              </a:buClr>
              <a:buSzTx/>
              <a:buFontTx/>
              <a:buChar char="•"/>
              <a:tabLst/>
              <a:defRPr/>
            </a:pPr>
            <a:r>
              <a:rPr kumimoji="0" lang="en-US" altLang="en-US" sz="3200" b="1" i="0" u="none" strike="noStrike" kern="1200" cap="none" spc="0" normalizeH="0" baseline="0" noProof="0" dirty="0">
                <a:ln>
                  <a:solidFill>
                    <a:srgbClr val="C00000"/>
                  </a:solid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a:rPr>
              <a:t>The goal: Converting lost sinners to Christ so that they will be saved.</a:t>
            </a:r>
          </a:p>
        </p:txBody>
      </p:sp>
    </p:spTree>
    <p:extLst>
      <p:ext uri="{BB962C8B-B14F-4D97-AF65-F5344CB8AC3E}">
        <p14:creationId xmlns:p14="http://schemas.microsoft.com/office/powerpoint/2010/main" val="2084958961"/>
      </p:ext>
    </p:extLst>
  </p:cSld>
  <p:clrMapOvr>
    <a:masterClrMapping/>
  </p:clrMapOvr>
  <p:transition spd="slow">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3"/>
          <p:cNvSpPr txBox="1">
            <a:spLocks noChangeArrowheads="1"/>
          </p:cNvSpPr>
          <p:nvPr/>
        </p:nvSpPr>
        <p:spPr bwMode="auto">
          <a:xfrm>
            <a:off x="1143000" y="1600200"/>
            <a:ext cx="7772400" cy="408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9999FF"/>
              </a:buClr>
              <a:buSzTx/>
              <a:buFontTx/>
              <a:buNone/>
              <a:tabLst/>
              <a:defRPr/>
            </a:pPr>
            <a:r>
              <a:rPr kumimoji="0" lang="en-US" altLang="en-US" sz="6000" b="1" i="0" strike="noStrike" kern="1200" cap="none" spc="0" normalizeH="0" baseline="0" noProof="0" dirty="0">
                <a:ln>
                  <a:solidFill>
                    <a:srgbClr val="C00000"/>
                  </a:solidFill>
                </a:ln>
                <a:solidFill>
                  <a:schemeClr val="bg1"/>
                </a:solidFill>
                <a:effectLst>
                  <a:outerShdw blurRad="38100" dist="38100" dir="2700000" algn="tl">
                    <a:srgbClr val="000000">
                      <a:alpha val="43137"/>
                    </a:srgbClr>
                  </a:outerShdw>
                </a:effectLst>
                <a:uLnTx/>
                <a:uFillTx/>
                <a:latin typeface="Arial" panose="020B0604020202020204" pitchFamily="34" charset="0"/>
                <a:cs typeface="Arial"/>
              </a:rPr>
              <a:t>Romans 3:23</a:t>
            </a:r>
          </a:p>
          <a:p>
            <a:pPr marL="0" lvl="0" indent="0" eaLnBrk="1" hangingPunct="1">
              <a:spcBef>
                <a:spcPts val="0"/>
              </a:spcBef>
              <a:buClr>
                <a:srgbClr val="9999FF"/>
              </a:buClr>
              <a:buNone/>
              <a:defRPr/>
            </a:pPr>
            <a:r>
              <a:rPr kumimoji="0" lang="en-US" altLang="en-US" sz="600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a:rPr>
              <a:t> 23 …for all have sinned and fall short of the glory of God…</a:t>
            </a:r>
            <a:endParaRPr lang="en-US" altLang="en-US" sz="6000" dirty="0">
              <a:solidFill>
                <a:srgbClr val="FFFFFF"/>
              </a:solidFill>
              <a:effectLst>
                <a:outerShdw blurRad="38100" dist="38100" dir="2700000" algn="tl">
                  <a:srgbClr val="000000">
                    <a:alpha val="43137"/>
                  </a:srgbClr>
                </a:outerShdw>
              </a:effectLst>
              <a:latin typeface="Arial" panose="020B0604020202020204" pitchFamily="34" charset="0"/>
              <a:cs typeface="Arial"/>
            </a:endParaRPr>
          </a:p>
        </p:txBody>
      </p:sp>
    </p:spTree>
    <p:extLst>
      <p:ext uri="{BB962C8B-B14F-4D97-AF65-F5344CB8AC3E}">
        <p14:creationId xmlns:p14="http://schemas.microsoft.com/office/powerpoint/2010/main" val="854256845"/>
      </p:ext>
    </p:extLst>
  </p:cSld>
  <p:clrMapOvr>
    <a:masterClrMapping/>
  </p:clrMapOvr>
  <p:transition spd="slow">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3"/>
          <p:cNvSpPr txBox="1">
            <a:spLocks noChangeArrowheads="1"/>
          </p:cNvSpPr>
          <p:nvPr/>
        </p:nvSpPr>
        <p:spPr bwMode="auto">
          <a:xfrm>
            <a:off x="1143000" y="1600200"/>
            <a:ext cx="7772400" cy="408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9999FF"/>
              </a:buClr>
              <a:buSzTx/>
              <a:buFontTx/>
              <a:buNone/>
              <a:tabLst/>
              <a:defRPr/>
            </a:pPr>
            <a:r>
              <a:rPr kumimoji="0" lang="en-US" altLang="en-US" sz="4800" b="1" i="0" strike="noStrike" kern="1200" cap="none" spc="0" normalizeH="0" baseline="0" noProof="0" dirty="0">
                <a:ln>
                  <a:solidFill>
                    <a:srgbClr val="C00000"/>
                  </a:solidFill>
                </a:ln>
                <a:solidFill>
                  <a:schemeClr val="bg1"/>
                </a:solidFill>
                <a:effectLst>
                  <a:outerShdw blurRad="38100" dist="38100" dir="2700000" algn="tl">
                    <a:srgbClr val="000000">
                      <a:alpha val="43137"/>
                    </a:srgbClr>
                  </a:outerShdw>
                </a:effectLst>
                <a:uLnTx/>
                <a:uFillTx/>
                <a:latin typeface="Arial" panose="020B0604020202020204" pitchFamily="34" charset="0"/>
                <a:cs typeface="Arial"/>
              </a:rPr>
              <a:t>John 14:6</a:t>
            </a:r>
          </a:p>
          <a:p>
            <a:pPr marL="0" marR="0" lvl="0" indent="0" algn="l" defTabSz="914400" rtl="0" eaLnBrk="1" fontAlgn="base" latinLnBrk="0" hangingPunct="1">
              <a:lnSpc>
                <a:spcPct val="100000"/>
              </a:lnSpc>
              <a:spcBef>
                <a:spcPts val="0"/>
              </a:spcBef>
              <a:spcAft>
                <a:spcPct val="0"/>
              </a:spcAft>
              <a:buClr>
                <a:srgbClr val="9999FF"/>
              </a:buClr>
              <a:buSzTx/>
              <a:buFontTx/>
              <a:buNone/>
              <a:tabLst/>
              <a:defRPr/>
            </a:pPr>
            <a:r>
              <a:rPr kumimoji="0" lang="en-US" altLang="en-US" sz="480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a:rPr>
              <a:t> 6 Jesus said to him, "I am the way, the truth, and the life. No one comes to the Father except through Me." </a:t>
            </a:r>
            <a:endParaRPr lang="en-US" altLang="en-US" sz="4800" dirty="0">
              <a:solidFill>
                <a:srgbClr val="FFFFFF"/>
              </a:solidFill>
              <a:effectLst>
                <a:outerShdw blurRad="38100" dist="38100" dir="2700000" algn="tl">
                  <a:srgbClr val="000000">
                    <a:alpha val="43137"/>
                  </a:srgbClr>
                </a:outerShdw>
              </a:effectLst>
              <a:latin typeface="Arial" panose="020B0604020202020204" pitchFamily="34" charset="0"/>
              <a:cs typeface="Arial"/>
            </a:endParaRPr>
          </a:p>
        </p:txBody>
      </p:sp>
    </p:spTree>
    <p:extLst>
      <p:ext uri="{BB962C8B-B14F-4D97-AF65-F5344CB8AC3E}">
        <p14:creationId xmlns:p14="http://schemas.microsoft.com/office/powerpoint/2010/main" val="521855462"/>
      </p:ext>
    </p:extLst>
  </p:cSld>
  <p:clrMapOvr>
    <a:masterClrMapping/>
  </p:clrMapOvr>
  <p:transition spd="slow">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2">
            <a:extLst>
              <a:ext uri="{FF2B5EF4-FFF2-40B4-BE49-F238E27FC236}">
                <a16:creationId xmlns:a16="http://schemas.microsoft.com/office/drawing/2014/main" xmlns="" id="{208AD28A-A25B-4F07-969A-D827773C90DA}"/>
              </a:ext>
            </a:extLst>
          </p:cNvPr>
          <p:cNvSpPr/>
          <p:nvPr/>
        </p:nvSpPr>
        <p:spPr>
          <a:xfrm>
            <a:off x="1524000" y="838200"/>
            <a:ext cx="7620000" cy="1323439"/>
          </a:xfrm>
          <a:prstGeom prst="rect">
            <a:avLst/>
          </a:prstGeom>
          <a:noFill/>
        </p:spPr>
        <p:txBody>
          <a:bodyPr wrap="square" lIns="91440" tIns="45720" rIns="91440" bIns="45720">
            <a:spAutoFit/>
          </a:bodyPr>
          <a:lstStyle/>
          <a:p>
            <a:r>
              <a:rPr lang="en-U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Understand What We Are Seeking To Accomplish</a:t>
            </a:r>
          </a:p>
        </p:txBody>
      </p:sp>
      <p:sp>
        <p:nvSpPr>
          <p:cNvPr id="4" name="Rectangle 3">
            <a:extLst>
              <a:ext uri="{FF2B5EF4-FFF2-40B4-BE49-F238E27FC236}">
                <a16:creationId xmlns:a16="http://schemas.microsoft.com/office/drawing/2014/main" xmlns="" id="{079DA184-DA82-4FD5-B02B-23FF775A1D9E}"/>
              </a:ext>
            </a:extLst>
          </p:cNvPr>
          <p:cNvSpPr/>
          <p:nvPr/>
        </p:nvSpPr>
        <p:spPr>
          <a:xfrm>
            <a:off x="427582" y="838200"/>
            <a:ext cx="938077" cy="1446550"/>
          </a:xfrm>
          <a:prstGeom prst="rect">
            <a:avLst/>
          </a:prstGeom>
          <a:noFill/>
        </p:spPr>
        <p:txBody>
          <a:bodyPr wrap="none" lIns="91440" tIns="45720" rIns="91440" bIns="45720">
            <a:spAutoFit/>
          </a:bodyPr>
          <a:lstStyle/>
          <a:p>
            <a:pPr algn="ctr"/>
            <a:r>
              <a:rPr lang="en-US" sz="8800" b="0" cap="none" spc="0" dirty="0">
                <a:ln w="18415" cmpd="sng">
                  <a:solidFill>
                    <a:srgbClr val="FFFFFF"/>
                  </a:solidFill>
                  <a:prstDash val="solid"/>
                </a:ln>
                <a:gradFill>
                  <a:gsLst>
                    <a:gs pos="0">
                      <a:srgbClr val="A50021"/>
                    </a:gs>
                    <a:gs pos="39000">
                      <a:srgbClr val="C00000"/>
                    </a:gs>
                    <a:gs pos="100000">
                      <a:srgbClr val="FF0000"/>
                    </a:gs>
                  </a:gsLst>
                  <a:lin ang="5400000" scaled="0"/>
                </a:gradFill>
                <a:effectLst>
                  <a:outerShdw blurRad="63500" dir="3600000" algn="tl" rotWithShape="0">
                    <a:srgbClr val="000000">
                      <a:alpha val="70000"/>
                    </a:srgbClr>
                  </a:outerShdw>
                </a:effectLst>
                <a:latin typeface="Arial Black" panose="020B0A04020102020204" pitchFamily="34" charset="0"/>
              </a:rPr>
              <a:t>1</a:t>
            </a:r>
          </a:p>
        </p:txBody>
      </p:sp>
      <p:sp>
        <p:nvSpPr>
          <p:cNvPr id="5" name="Rectangle 3"/>
          <p:cNvSpPr txBox="1">
            <a:spLocks noChangeArrowheads="1"/>
          </p:cNvSpPr>
          <p:nvPr/>
        </p:nvSpPr>
        <p:spPr bwMode="auto">
          <a:xfrm>
            <a:off x="1066801" y="2284750"/>
            <a:ext cx="7696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90600" marR="0" lvl="1" indent="-533400" algn="l" defTabSz="914400" rtl="0" eaLnBrk="1" fontAlgn="base" latinLnBrk="0" hangingPunct="1">
              <a:lnSpc>
                <a:spcPct val="100000"/>
              </a:lnSpc>
              <a:spcBef>
                <a:spcPts val="3000"/>
              </a:spcBef>
              <a:spcAft>
                <a:spcPct val="0"/>
              </a:spcAft>
              <a:buClr>
                <a:schemeClr val="bg1"/>
              </a:buClr>
              <a:buSzTx/>
              <a:buFontTx/>
              <a:buChar char="•"/>
              <a:tabLst/>
              <a:defRPr/>
            </a:pPr>
            <a:r>
              <a:rPr kumimoji="0" lang="en-US" altLang="en-US" sz="3200" b="1" i="0" u="none" strike="noStrike" kern="1200" cap="none" spc="0" normalizeH="0" baseline="0" noProof="0" dirty="0">
                <a:ln>
                  <a:solidFill>
                    <a:srgbClr val="C00000"/>
                  </a:solid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a:rPr>
              <a:t>The goal: Converting lost sinners to Christ so that they will be saved.</a:t>
            </a:r>
          </a:p>
        </p:txBody>
      </p:sp>
    </p:spTree>
    <p:extLst>
      <p:ext uri="{BB962C8B-B14F-4D97-AF65-F5344CB8AC3E}">
        <p14:creationId xmlns:p14="http://schemas.microsoft.com/office/powerpoint/2010/main" val="799946762"/>
      </p:ext>
    </p:extLst>
  </p:cSld>
  <p:clrMapOvr>
    <a:masterClrMapping/>
  </p:clrMapOvr>
  <p:transition spd="slow">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2">
            <a:extLst>
              <a:ext uri="{FF2B5EF4-FFF2-40B4-BE49-F238E27FC236}">
                <a16:creationId xmlns:a16="http://schemas.microsoft.com/office/drawing/2014/main" xmlns="" id="{208AD28A-A25B-4F07-969A-D827773C90DA}"/>
              </a:ext>
            </a:extLst>
          </p:cNvPr>
          <p:cNvSpPr/>
          <p:nvPr/>
        </p:nvSpPr>
        <p:spPr>
          <a:xfrm>
            <a:off x="1524000" y="838200"/>
            <a:ext cx="7620000" cy="1323439"/>
          </a:xfrm>
          <a:prstGeom prst="rect">
            <a:avLst/>
          </a:prstGeom>
          <a:noFill/>
        </p:spPr>
        <p:txBody>
          <a:bodyPr wrap="square" lIns="91440" tIns="45720" rIns="91440" bIns="45720">
            <a:spAutoFit/>
          </a:bodyPr>
          <a:lstStyle/>
          <a:p>
            <a:r>
              <a:rPr lang="en-U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Understand What We Are Seeking To Accomplish</a:t>
            </a:r>
          </a:p>
        </p:txBody>
      </p:sp>
      <p:sp>
        <p:nvSpPr>
          <p:cNvPr id="4" name="Rectangle 3">
            <a:extLst>
              <a:ext uri="{FF2B5EF4-FFF2-40B4-BE49-F238E27FC236}">
                <a16:creationId xmlns:a16="http://schemas.microsoft.com/office/drawing/2014/main" xmlns="" id="{079DA184-DA82-4FD5-B02B-23FF775A1D9E}"/>
              </a:ext>
            </a:extLst>
          </p:cNvPr>
          <p:cNvSpPr/>
          <p:nvPr/>
        </p:nvSpPr>
        <p:spPr>
          <a:xfrm>
            <a:off x="427582" y="838200"/>
            <a:ext cx="938077" cy="1446550"/>
          </a:xfrm>
          <a:prstGeom prst="rect">
            <a:avLst/>
          </a:prstGeom>
          <a:noFill/>
        </p:spPr>
        <p:txBody>
          <a:bodyPr wrap="none" lIns="91440" tIns="45720" rIns="91440" bIns="45720">
            <a:spAutoFit/>
          </a:bodyPr>
          <a:lstStyle/>
          <a:p>
            <a:pPr algn="ctr"/>
            <a:r>
              <a:rPr lang="en-US" sz="8800" b="0" cap="none" spc="0" dirty="0">
                <a:ln w="18415" cmpd="sng">
                  <a:solidFill>
                    <a:srgbClr val="FFFFFF"/>
                  </a:solidFill>
                  <a:prstDash val="solid"/>
                </a:ln>
                <a:gradFill>
                  <a:gsLst>
                    <a:gs pos="0">
                      <a:srgbClr val="A50021"/>
                    </a:gs>
                    <a:gs pos="39000">
                      <a:srgbClr val="C00000"/>
                    </a:gs>
                    <a:gs pos="100000">
                      <a:srgbClr val="FF0000"/>
                    </a:gs>
                  </a:gsLst>
                  <a:lin ang="5400000" scaled="0"/>
                </a:gradFill>
                <a:effectLst>
                  <a:outerShdw blurRad="63500" dir="3600000" algn="tl" rotWithShape="0">
                    <a:srgbClr val="000000">
                      <a:alpha val="70000"/>
                    </a:srgbClr>
                  </a:outerShdw>
                </a:effectLst>
                <a:latin typeface="Arial Black" panose="020B0A04020102020204" pitchFamily="34" charset="0"/>
              </a:rPr>
              <a:t>1</a:t>
            </a:r>
          </a:p>
        </p:txBody>
      </p:sp>
      <p:sp>
        <p:nvSpPr>
          <p:cNvPr id="5" name="Rectangle 3"/>
          <p:cNvSpPr txBox="1">
            <a:spLocks noChangeArrowheads="1"/>
          </p:cNvSpPr>
          <p:nvPr/>
        </p:nvSpPr>
        <p:spPr bwMode="auto">
          <a:xfrm>
            <a:off x="1066801" y="2284750"/>
            <a:ext cx="7696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90600" marR="0" lvl="1" indent="-533400" algn="l" defTabSz="914400" rtl="0" eaLnBrk="1" fontAlgn="base" latinLnBrk="0" hangingPunct="1">
              <a:lnSpc>
                <a:spcPct val="100000"/>
              </a:lnSpc>
              <a:spcBef>
                <a:spcPts val="3000"/>
              </a:spcBef>
              <a:spcAft>
                <a:spcPct val="0"/>
              </a:spcAft>
              <a:buClr>
                <a:schemeClr val="bg1"/>
              </a:buClr>
              <a:buSzTx/>
              <a:buFontTx/>
              <a:buChar char="•"/>
              <a:tabLst/>
              <a:defRPr/>
            </a:pPr>
            <a:r>
              <a:rPr kumimoji="0" lang="en-US" altLang="en-US" sz="3200" b="1" i="0" u="none" strike="noStrike" kern="1200" cap="none" spc="0" normalizeH="0" baseline="0" noProof="0" dirty="0">
                <a:ln>
                  <a:solidFill>
                    <a:srgbClr val="C00000"/>
                  </a:solid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a:rPr>
              <a:t>The goal: Converting lost sinners to Christ so that they will be saved.</a:t>
            </a:r>
          </a:p>
          <a:p>
            <a:pPr marL="990600" marR="0" lvl="1" indent="-533400" algn="l" defTabSz="914400" rtl="0" eaLnBrk="1" fontAlgn="base" latinLnBrk="0" hangingPunct="1">
              <a:lnSpc>
                <a:spcPct val="100000"/>
              </a:lnSpc>
              <a:spcBef>
                <a:spcPts val="3000"/>
              </a:spcBef>
              <a:spcAft>
                <a:spcPct val="0"/>
              </a:spcAft>
              <a:buClr>
                <a:schemeClr val="bg1"/>
              </a:buClr>
              <a:buSzTx/>
              <a:buFontTx/>
              <a:buChar char="•"/>
              <a:tabLst/>
              <a:defRPr/>
            </a:pPr>
            <a:r>
              <a:rPr kumimoji="0" lang="en-US" altLang="en-US" sz="3200" b="1" i="0" u="none" strike="noStrike" kern="1200" cap="none" spc="0" normalizeH="0" baseline="0" noProof="0" dirty="0">
                <a:ln>
                  <a:solidFill>
                    <a:srgbClr val="C00000"/>
                  </a:solid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a:rPr>
              <a:t>What are we NOT trying to accomplish?</a:t>
            </a:r>
          </a:p>
        </p:txBody>
      </p:sp>
    </p:spTree>
    <p:extLst>
      <p:ext uri="{BB962C8B-B14F-4D97-AF65-F5344CB8AC3E}">
        <p14:creationId xmlns:p14="http://schemas.microsoft.com/office/powerpoint/2010/main" val="2889086021"/>
      </p:ext>
    </p:extLst>
  </p:cSld>
  <p:clrMapOvr>
    <a:masterClrMapping/>
  </p:clrMapOvr>
  <p:transition spd="slow">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Tree>
    <p:extLst>
      <p:ext uri="{BB962C8B-B14F-4D97-AF65-F5344CB8AC3E}">
        <p14:creationId xmlns:p14="http://schemas.microsoft.com/office/powerpoint/2010/main" val="26257001"/>
      </p:ext>
    </p:extLst>
  </p:cSld>
  <p:clrMapOvr>
    <a:masterClrMapping/>
  </p:clrMapOvr>
  <p:transition spd="slow">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3"/>
          <p:cNvSpPr txBox="1">
            <a:spLocks noChangeArrowheads="1"/>
          </p:cNvSpPr>
          <p:nvPr/>
        </p:nvSpPr>
        <p:spPr bwMode="auto">
          <a:xfrm>
            <a:off x="1143000" y="1600200"/>
            <a:ext cx="7772400" cy="408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9999FF"/>
              </a:buClr>
              <a:buSzTx/>
              <a:buFontTx/>
              <a:buNone/>
              <a:tabLst/>
              <a:defRPr/>
            </a:pPr>
            <a:r>
              <a:rPr kumimoji="0" lang="en-US" altLang="en-US" sz="4800" b="1" i="0" strike="noStrike" kern="1200" cap="none" spc="0" normalizeH="0" baseline="0" noProof="0" dirty="0">
                <a:ln>
                  <a:solidFill>
                    <a:srgbClr val="C00000"/>
                  </a:solidFill>
                </a:ln>
                <a:solidFill>
                  <a:schemeClr val="bg1"/>
                </a:solidFill>
                <a:effectLst>
                  <a:outerShdw blurRad="38100" dist="38100" dir="2700000" algn="tl">
                    <a:srgbClr val="000000">
                      <a:alpha val="43137"/>
                    </a:srgbClr>
                  </a:outerShdw>
                </a:effectLst>
                <a:uLnTx/>
                <a:uFillTx/>
                <a:latin typeface="Arial" panose="020B0604020202020204" pitchFamily="34" charset="0"/>
                <a:cs typeface="Arial"/>
              </a:rPr>
              <a:t>Acts 4:12</a:t>
            </a:r>
          </a:p>
          <a:p>
            <a:pPr marL="0" marR="0" lvl="0" indent="0" algn="l" defTabSz="914400" rtl="0" eaLnBrk="1" fontAlgn="base" latinLnBrk="0" hangingPunct="1">
              <a:lnSpc>
                <a:spcPct val="100000"/>
              </a:lnSpc>
              <a:spcBef>
                <a:spcPts val="0"/>
              </a:spcBef>
              <a:spcAft>
                <a:spcPct val="0"/>
              </a:spcAft>
              <a:buClr>
                <a:srgbClr val="9999FF"/>
              </a:buClr>
              <a:buSzTx/>
              <a:buFontTx/>
              <a:buNone/>
              <a:tabLst/>
              <a:defRPr/>
            </a:pPr>
            <a:r>
              <a:rPr kumimoji="0" lang="en-US" altLang="en-US" sz="480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a:rPr>
              <a:t> 12 "Nor is there salvation in any other, for there is no other name under heaven given among men by which we must be saved."</a:t>
            </a:r>
            <a:endParaRPr lang="en-US" altLang="en-US" sz="4800" dirty="0">
              <a:solidFill>
                <a:srgbClr val="FFFFFF"/>
              </a:solidFill>
              <a:effectLst>
                <a:outerShdw blurRad="38100" dist="38100" dir="2700000" algn="tl">
                  <a:srgbClr val="000000">
                    <a:alpha val="43137"/>
                  </a:srgbClr>
                </a:outerShdw>
              </a:effectLst>
              <a:latin typeface="Arial" panose="020B0604020202020204" pitchFamily="34" charset="0"/>
              <a:cs typeface="Arial"/>
            </a:endParaRPr>
          </a:p>
        </p:txBody>
      </p:sp>
    </p:spTree>
    <p:extLst>
      <p:ext uri="{BB962C8B-B14F-4D97-AF65-F5344CB8AC3E}">
        <p14:creationId xmlns:p14="http://schemas.microsoft.com/office/powerpoint/2010/main" val="3232860056"/>
      </p:ext>
    </p:extLst>
  </p:cSld>
  <p:clrMapOvr>
    <a:masterClrMapping/>
  </p:clrMapOvr>
  <p:transition spd="slow">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2">
            <a:extLst>
              <a:ext uri="{FF2B5EF4-FFF2-40B4-BE49-F238E27FC236}">
                <a16:creationId xmlns:a16="http://schemas.microsoft.com/office/drawing/2014/main" xmlns="" id="{208AD28A-A25B-4F07-969A-D827773C90DA}"/>
              </a:ext>
            </a:extLst>
          </p:cNvPr>
          <p:cNvSpPr/>
          <p:nvPr/>
        </p:nvSpPr>
        <p:spPr>
          <a:xfrm>
            <a:off x="1524000" y="838200"/>
            <a:ext cx="7620000" cy="1323439"/>
          </a:xfrm>
          <a:prstGeom prst="rect">
            <a:avLst/>
          </a:prstGeom>
          <a:noFill/>
        </p:spPr>
        <p:txBody>
          <a:bodyPr wrap="square" lIns="91440" tIns="45720" rIns="91440" bIns="45720">
            <a:spAutoFit/>
          </a:bodyPr>
          <a:lstStyle/>
          <a:p>
            <a:r>
              <a:rPr lang="en-U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Understand What We Are Seeking To Accomplish</a:t>
            </a:r>
          </a:p>
        </p:txBody>
      </p:sp>
      <p:sp>
        <p:nvSpPr>
          <p:cNvPr id="4" name="Rectangle 3">
            <a:extLst>
              <a:ext uri="{FF2B5EF4-FFF2-40B4-BE49-F238E27FC236}">
                <a16:creationId xmlns:a16="http://schemas.microsoft.com/office/drawing/2014/main" xmlns="" id="{079DA184-DA82-4FD5-B02B-23FF775A1D9E}"/>
              </a:ext>
            </a:extLst>
          </p:cNvPr>
          <p:cNvSpPr/>
          <p:nvPr/>
        </p:nvSpPr>
        <p:spPr>
          <a:xfrm>
            <a:off x="427582" y="838200"/>
            <a:ext cx="938077" cy="1446550"/>
          </a:xfrm>
          <a:prstGeom prst="rect">
            <a:avLst/>
          </a:prstGeom>
          <a:noFill/>
        </p:spPr>
        <p:txBody>
          <a:bodyPr wrap="none" lIns="91440" tIns="45720" rIns="91440" bIns="45720">
            <a:spAutoFit/>
          </a:bodyPr>
          <a:lstStyle/>
          <a:p>
            <a:pPr algn="ctr"/>
            <a:r>
              <a:rPr lang="en-US" sz="8800" b="0" cap="none" spc="0" dirty="0">
                <a:ln w="18415" cmpd="sng">
                  <a:solidFill>
                    <a:srgbClr val="FFFFFF"/>
                  </a:solidFill>
                  <a:prstDash val="solid"/>
                </a:ln>
                <a:gradFill>
                  <a:gsLst>
                    <a:gs pos="0">
                      <a:srgbClr val="A50021"/>
                    </a:gs>
                    <a:gs pos="39000">
                      <a:srgbClr val="C00000"/>
                    </a:gs>
                    <a:gs pos="100000">
                      <a:srgbClr val="FF0000"/>
                    </a:gs>
                  </a:gsLst>
                  <a:lin ang="5400000" scaled="0"/>
                </a:gradFill>
                <a:effectLst>
                  <a:outerShdw blurRad="63500" dir="3600000" algn="tl" rotWithShape="0">
                    <a:srgbClr val="000000">
                      <a:alpha val="70000"/>
                    </a:srgbClr>
                  </a:outerShdw>
                </a:effectLst>
                <a:latin typeface="Arial Black" panose="020B0A04020102020204" pitchFamily="34" charset="0"/>
              </a:rPr>
              <a:t>1</a:t>
            </a:r>
          </a:p>
        </p:txBody>
      </p:sp>
      <p:sp>
        <p:nvSpPr>
          <p:cNvPr id="5" name="Rectangle 3"/>
          <p:cNvSpPr txBox="1">
            <a:spLocks noChangeArrowheads="1"/>
          </p:cNvSpPr>
          <p:nvPr/>
        </p:nvSpPr>
        <p:spPr bwMode="auto">
          <a:xfrm>
            <a:off x="1066801" y="2284750"/>
            <a:ext cx="7696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90600" marR="0" lvl="1" indent="-533400" algn="l" defTabSz="914400" rtl="0" eaLnBrk="1" fontAlgn="base" latinLnBrk="0" hangingPunct="1">
              <a:lnSpc>
                <a:spcPct val="100000"/>
              </a:lnSpc>
              <a:spcBef>
                <a:spcPts val="3000"/>
              </a:spcBef>
              <a:spcAft>
                <a:spcPct val="0"/>
              </a:spcAft>
              <a:buClr>
                <a:schemeClr val="bg1"/>
              </a:buClr>
              <a:buSzTx/>
              <a:buFontTx/>
              <a:buChar char="•"/>
              <a:tabLst/>
              <a:defRPr/>
            </a:pPr>
            <a:r>
              <a:rPr kumimoji="0" lang="en-US" altLang="en-US" sz="3200" b="1" i="0" u="none" strike="noStrike" kern="1200" cap="none" spc="0" normalizeH="0" baseline="0" noProof="0" dirty="0">
                <a:ln>
                  <a:solidFill>
                    <a:srgbClr val="C00000"/>
                  </a:solid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a:rPr>
              <a:t>The goal: Converting lost sinners to Christ so that they will be saved.</a:t>
            </a:r>
          </a:p>
          <a:p>
            <a:pPr marL="990600" marR="0" lvl="1" indent="-533400" algn="l" defTabSz="914400" rtl="0" eaLnBrk="1" fontAlgn="base" latinLnBrk="0" hangingPunct="1">
              <a:lnSpc>
                <a:spcPct val="100000"/>
              </a:lnSpc>
              <a:spcBef>
                <a:spcPts val="3000"/>
              </a:spcBef>
              <a:spcAft>
                <a:spcPct val="0"/>
              </a:spcAft>
              <a:buClr>
                <a:schemeClr val="bg1"/>
              </a:buClr>
              <a:buSzTx/>
              <a:buFontTx/>
              <a:buChar char="•"/>
              <a:tabLst/>
              <a:defRPr/>
            </a:pPr>
            <a:r>
              <a:rPr kumimoji="0" lang="en-US" altLang="en-US" sz="3200" b="1" i="0" u="none" strike="noStrike" kern="1200" cap="none" spc="0" normalizeH="0" baseline="0" noProof="0" dirty="0">
                <a:ln>
                  <a:solidFill>
                    <a:srgbClr val="C00000"/>
                  </a:solid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a:rPr>
              <a:t>What are we NOT trying to accomplish?</a:t>
            </a:r>
          </a:p>
        </p:txBody>
      </p:sp>
    </p:spTree>
    <p:extLst>
      <p:ext uri="{BB962C8B-B14F-4D97-AF65-F5344CB8AC3E}">
        <p14:creationId xmlns:p14="http://schemas.microsoft.com/office/powerpoint/2010/main" val="80799691"/>
      </p:ext>
    </p:extLst>
  </p:cSld>
  <p:clrMapOvr>
    <a:masterClrMapping/>
  </p:clrMapOvr>
  <p:transition spd="slow">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Tree>
    <p:extLst>
      <p:ext uri="{BB962C8B-B14F-4D97-AF65-F5344CB8AC3E}">
        <p14:creationId xmlns:p14="http://schemas.microsoft.com/office/powerpoint/2010/main" val="1773164992"/>
      </p:ext>
    </p:extLst>
  </p:cSld>
  <p:clrMapOvr>
    <a:masterClrMapping/>
  </p:clrMapOvr>
  <p:transition spd="slow">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2">
            <a:extLst>
              <a:ext uri="{FF2B5EF4-FFF2-40B4-BE49-F238E27FC236}">
                <a16:creationId xmlns:a16="http://schemas.microsoft.com/office/drawing/2014/main" xmlns="" id="{208AD28A-A25B-4F07-969A-D827773C90DA}"/>
              </a:ext>
            </a:extLst>
          </p:cNvPr>
          <p:cNvSpPr/>
          <p:nvPr/>
        </p:nvSpPr>
        <p:spPr>
          <a:xfrm>
            <a:off x="1524000" y="838200"/>
            <a:ext cx="7620000" cy="830997"/>
          </a:xfrm>
          <a:prstGeom prst="rect">
            <a:avLst/>
          </a:prstGeom>
          <a:noFill/>
        </p:spPr>
        <p:txBody>
          <a:bodyPr wrap="square" lIns="91440" tIns="45720" rIns="91440" bIns="45720">
            <a:spAutoFit/>
          </a:bodyPr>
          <a:lstStyle/>
          <a:p>
            <a:r>
              <a:rPr lang="en-US" sz="4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Know What To Expect</a:t>
            </a:r>
          </a:p>
        </p:txBody>
      </p:sp>
      <p:sp>
        <p:nvSpPr>
          <p:cNvPr id="4" name="Rectangle 3">
            <a:extLst>
              <a:ext uri="{FF2B5EF4-FFF2-40B4-BE49-F238E27FC236}">
                <a16:creationId xmlns:a16="http://schemas.microsoft.com/office/drawing/2014/main" xmlns="" id="{079DA184-DA82-4FD5-B02B-23FF775A1D9E}"/>
              </a:ext>
            </a:extLst>
          </p:cNvPr>
          <p:cNvSpPr/>
          <p:nvPr/>
        </p:nvSpPr>
        <p:spPr>
          <a:xfrm>
            <a:off x="427582" y="838200"/>
            <a:ext cx="938077" cy="1446550"/>
          </a:xfrm>
          <a:prstGeom prst="rect">
            <a:avLst/>
          </a:prstGeom>
          <a:noFill/>
        </p:spPr>
        <p:txBody>
          <a:bodyPr wrap="none" lIns="91440" tIns="45720" rIns="91440" bIns="45720">
            <a:spAutoFit/>
          </a:bodyPr>
          <a:lstStyle/>
          <a:p>
            <a:pPr algn="ctr"/>
            <a:r>
              <a:rPr lang="en-US" sz="8800" b="0" cap="none" spc="0" dirty="0">
                <a:ln w="18415" cmpd="sng">
                  <a:solidFill>
                    <a:srgbClr val="FFFFFF"/>
                  </a:solidFill>
                  <a:prstDash val="solid"/>
                </a:ln>
                <a:gradFill>
                  <a:gsLst>
                    <a:gs pos="0">
                      <a:srgbClr val="A50021"/>
                    </a:gs>
                    <a:gs pos="39000">
                      <a:srgbClr val="C00000"/>
                    </a:gs>
                    <a:gs pos="100000">
                      <a:srgbClr val="FF0000"/>
                    </a:gs>
                  </a:gsLst>
                  <a:lin ang="5400000" scaled="0"/>
                </a:gradFill>
                <a:effectLst>
                  <a:outerShdw blurRad="63500" dir="3600000" algn="tl" rotWithShape="0">
                    <a:srgbClr val="000000">
                      <a:alpha val="70000"/>
                    </a:srgbClr>
                  </a:outerShdw>
                </a:effectLst>
                <a:latin typeface="Arial Black" panose="020B0A04020102020204" pitchFamily="34" charset="0"/>
              </a:rPr>
              <a:t>2</a:t>
            </a:r>
          </a:p>
        </p:txBody>
      </p:sp>
    </p:spTree>
    <p:extLst>
      <p:ext uri="{BB962C8B-B14F-4D97-AF65-F5344CB8AC3E}">
        <p14:creationId xmlns:p14="http://schemas.microsoft.com/office/powerpoint/2010/main" val="619450728"/>
      </p:ext>
    </p:extLst>
  </p:cSld>
  <p:clrMapOvr>
    <a:masterClrMapping/>
  </p:clrMapOvr>
  <p:transition spd="slow">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2">
            <a:extLst>
              <a:ext uri="{FF2B5EF4-FFF2-40B4-BE49-F238E27FC236}">
                <a16:creationId xmlns:a16="http://schemas.microsoft.com/office/drawing/2014/main" xmlns="" id="{208AD28A-A25B-4F07-969A-D827773C90DA}"/>
              </a:ext>
            </a:extLst>
          </p:cNvPr>
          <p:cNvSpPr/>
          <p:nvPr/>
        </p:nvSpPr>
        <p:spPr>
          <a:xfrm>
            <a:off x="1524000" y="838200"/>
            <a:ext cx="7620000" cy="830997"/>
          </a:xfrm>
          <a:prstGeom prst="rect">
            <a:avLst/>
          </a:prstGeom>
          <a:noFill/>
        </p:spPr>
        <p:txBody>
          <a:bodyPr wrap="square" lIns="91440" tIns="45720" rIns="91440" bIns="45720">
            <a:spAutoFit/>
          </a:bodyPr>
          <a:lstStyle/>
          <a:p>
            <a:r>
              <a:rPr lang="en-US" sz="4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Know What To Expect</a:t>
            </a:r>
          </a:p>
        </p:txBody>
      </p:sp>
      <p:sp>
        <p:nvSpPr>
          <p:cNvPr id="4" name="Rectangle 3">
            <a:extLst>
              <a:ext uri="{FF2B5EF4-FFF2-40B4-BE49-F238E27FC236}">
                <a16:creationId xmlns:a16="http://schemas.microsoft.com/office/drawing/2014/main" xmlns="" id="{079DA184-DA82-4FD5-B02B-23FF775A1D9E}"/>
              </a:ext>
            </a:extLst>
          </p:cNvPr>
          <p:cNvSpPr/>
          <p:nvPr/>
        </p:nvSpPr>
        <p:spPr>
          <a:xfrm>
            <a:off x="427582" y="838200"/>
            <a:ext cx="938077" cy="1446550"/>
          </a:xfrm>
          <a:prstGeom prst="rect">
            <a:avLst/>
          </a:prstGeom>
          <a:noFill/>
        </p:spPr>
        <p:txBody>
          <a:bodyPr wrap="none" lIns="91440" tIns="45720" rIns="91440" bIns="45720">
            <a:spAutoFit/>
          </a:bodyPr>
          <a:lstStyle/>
          <a:p>
            <a:pPr algn="ctr"/>
            <a:r>
              <a:rPr lang="en-US" sz="8800" b="0" cap="none" spc="0" dirty="0">
                <a:ln w="18415" cmpd="sng">
                  <a:solidFill>
                    <a:srgbClr val="FFFFFF"/>
                  </a:solidFill>
                  <a:prstDash val="solid"/>
                </a:ln>
                <a:gradFill>
                  <a:gsLst>
                    <a:gs pos="0">
                      <a:srgbClr val="A50021"/>
                    </a:gs>
                    <a:gs pos="39000">
                      <a:srgbClr val="C00000"/>
                    </a:gs>
                    <a:gs pos="100000">
                      <a:srgbClr val="FF0000"/>
                    </a:gs>
                  </a:gsLst>
                  <a:lin ang="5400000" scaled="0"/>
                </a:gradFill>
                <a:effectLst>
                  <a:outerShdw blurRad="63500" dir="3600000" algn="tl" rotWithShape="0">
                    <a:srgbClr val="000000">
                      <a:alpha val="70000"/>
                    </a:srgbClr>
                  </a:outerShdw>
                </a:effectLst>
                <a:latin typeface="Arial Black" panose="020B0A04020102020204" pitchFamily="34" charset="0"/>
              </a:rPr>
              <a:t>2</a:t>
            </a:r>
          </a:p>
        </p:txBody>
      </p:sp>
      <p:sp>
        <p:nvSpPr>
          <p:cNvPr id="5" name="Rectangle 3"/>
          <p:cNvSpPr txBox="1">
            <a:spLocks noChangeArrowheads="1"/>
          </p:cNvSpPr>
          <p:nvPr/>
        </p:nvSpPr>
        <p:spPr bwMode="auto">
          <a:xfrm>
            <a:off x="1066801" y="2284750"/>
            <a:ext cx="7696200" cy="42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90600" lvl="1" indent="-533400" eaLnBrk="1" hangingPunct="1">
              <a:spcBef>
                <a:spcPts val="3000"/>
              </a:spcBef>
              <a:buClr>
                <a:schemeClr val="bg1"/>
              </a:buClr>
              <a:defRPr/>
            </a:pPr>
            <a:r>
              <a:rPr lang="en-US" altLang="en-US" sz="3200" b="1" dirty="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a:rPr>
              <a:t>Some will desire to hear &amp; obey, and others will not.</a:t>
            </a:r>
          </a:p>
        </p:txBody>
      </p:sp>
    </p:spTree>
    <p:extLst>
      <p:ext uri="{BB962C8B-B14F-4D97-AF65-F5344CB8AC3E}">
        <p14:creationId xmlns:p14="http://schemas.microsoft.com/office/powerpoint/2010/main" val="2253116507"/>
      </p:ext>
    </p:extLst>
  </p:cSld>
  <p:clrMapOvr>
    <a:masterClrMapping/>
  </p:clrMapOvr>
  <p:transition spd="slow">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3"/>
          <p:cNvSpPr txBox="1">
            <a:spLocks noChangeArrowheads="1"/>
          </p:cNvSpPr>
          <p:nvPr/>
        </p:nvSpPr>
        <p:spPr bwMode="auto">
          <a:xfrm>
            <a:off x="209550" y="838200"/>
            <a:ext cx="8915400" cy="408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
                <a:srgbClr val="9999FF"/>
              </a:buClr>
              <a:buSzTx/>
              <a:buFontTx/>
              <a:buNone/>
              <a:tabLst/>
              <a:defRPr/>
            </a:pPr>
            <a:r>
              <a:rPr kumimoji="0" lang="en-US" altLang="en-US" sz="3000" b="1" i="0" u="none" strike="noStrike" kern="1200" cap="none" spc="0" normalizeH="0" baseline="0" noProof="0" dirty="0">
                <a:ln>
                  <a:solidFill>
                    <a:srgbClr val="C00000"/>
                  </a:solid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a:rPr>
              <a:t>Matthew 13:3-8</a:t>
            </a:r>
          </a:p>
          <a:p>
            <a:pPr marL="0" marR="0" lvl="0" indent="0" algn="l" defTabSz="914400" rtl="0" eaLnBrk="1" fontAlgn="base" latinLnBrk="0" hangingPunct="1">
              <a:lnSpc>
                <a:spcPct val="90000"/>
              </a:lnSpc>
              <a:spcBef>
                <a:spcPts val="0"/>
              </a:spcBef>
              <a:spcAft>
                <a:spcPct val="0"/>
              </a:spcAft>
              <a:buClr>
                <a:srgbClr val="9999FF"/>
              </a:buClr>
              <a:buSzTx/>
              <a:buFontTx/>
              <a:buNone/>
              <a:tabLst/>
              <a:defRPr/>
            </a:pPr>
            <a:r>
              <a:rPr kumimoji="0" lang="en-US" altLang="en-US" sz="3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 </a:t>
            </a:r>
            <a:r>
              <a:rPr kumimoji="0" lang="en-US" altLang="en-US" sz="3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3 Then He spoke many things to them in parables, saying: "Behold, a </a:t>
            </a:r>
            <a:r>
              <a:rPr kumimoji="0" lang="en-US" altLang="en-US" sz="3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sower</a:t>
            </a:r>
            <a:r>
              <a:rPr kumimoji="0" lang="en-US" altLang="en-US" sz="3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 went out to sow.</a:t>
            </a:r>
          </a:p>
          <a:p>
            <a:pPr marL="0" marR="0" lvl="0" indent="0" algn="l" defTabSz="914400" rtl="0" eaLnBrk="1" fontAlgn="base" latinLnBrk="0" hangingPunct="1">
              <a:lnSpc>
                <a:spcPct val="90000"/>
              </a:lnSpc>
              <a:spcBef>
                <a:spcPts val="0"/>
              </a:spcBef>
              <a:spcAft>
                <a:spcPct val="0"/>
              </a:spcAft>
              <a:buClr>
                <a:srgbClr val="9999FF"/>
              </a:buClr>
              <a:buSzTx/>
              <a:buFontTx/>
              <a:buNone/>
              <a:tabLst/>
              <a:defRPr/>
            </a:pPr>
            <a:r>
              <a:rPr kumimoji="0" lang="en-US" altLang="en-US" sz="3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 4 "And as he sowed, some seed fell by the wayside; and the birds came and devoured them.</a:t>
            </a:r>
          </a:p>
          <a:p>
            <a:pPr marL="0" marR="0" lvl="0" indent="0" algn="l" defTabSz="914400" rtl="0" eaLnBrk="1" fontAlgn="base" latinLnBrk="0" hangingPunct="1">
              <a:lnSpc>
                <a:spcPct val="90000"/>
              </a:lnSpc>
              <a:spcBef>
                <a:spcPts val="0"/>
              </a:spcBef>
              <a:spcAft>
                <a:spcPct val="0"/>
              </a:spcAft>
              <a:buClr>
                <a:srgbClr val="9999FF"/>
              </a:buClr>
              <a:buSzTx/>
              <a:buFontTx/>
              <a:buNone/>
              <a:tabLst/>
              <a:defRPr/>
            </a:pPr>
            <a:r>
              <a:rPr kumimoji="0" lang="en-US" altLang="en-US" sz="3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 5 "Some fell on stony places, where they did not have much earth; and they immediately sprang up because they had no depth of earth.</a:t>
            </a:r>
          </a:p>
          <a:p>
            <a:pPr marL="0" marR="0" lvl="0" indent="0" algn="l" defTabSz="914400" rtl="0" eaLnBrk="1" fontAlgn="base" latinLnBrk="0" hangingPunct="1">
              <a:lnSpc>
                <a:spcPct val="90000"/>
              </a:lnSpc>
              <a:spcBef>
                <a:spcPts val="0"/>
              </a:spcBef>
              <a:spcAft>
                <a:spcPct val="0"/>
              </a:spcAft>
              <a:buClr>
                <a:srgbClr val="9999FF"/>
              </a:buClr>
              <a:buSzTx/>
              <a:buFontTx/>
              <a:buNone/>
              <a:tabLst/>
              <a:defRPr/>
            </a:pPr>
            <a:r>
              <a:rPr kumimoji="0" lang="en-US" altLang="en-US" sz="3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 6 "But when the sun was up they were scorched, and because they had no root they withered away.</a:t>
            </a:r>
          </a:p>
          <a:p>
            <a:pPr marL="0" marR="0" lvl="0" indent="0" algn="l" defTabSz="914400" rtl="0" eaLnBrk="1" fontAlgn="base" latinLnBrk="0" hangingPunct="1">
              <a:lnSpc>
                <a:spcPct val="90000"/>
              </a:lnSpc>
              <a:spcBef>
                <a:spcPts val="0"/>
              </a:spcBef>
              <a:spcAft>
                <a:spcPct val="0"/>
              </a:spcAft>
              <a:buClr>
                <a:srgbClr val="9999FF"/>
              </a:buClr>
              <a:buSzTx/>
              <a:buFontTx/>
              <a:buNone/>
              <a:tabLst/>
              <a:defRPr/>
            </a:pPr>
            <a:r>
              <a:rPr kumimoji="0" lang="en-US" altLang="en-US" sz="3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 7 "And some fell among thorns, and the thorns sprang up and choked them.</a:t>
            </a:r>
          </a:p>
          <a:p>
            <a:pPr marL="0" marR="0" lvl="0" indent="0" algn="l" defTabSz="914400" rtl="0" eaLnBrk="1" fontAlgn="base" latinLnBrk="0" hangingPunct="1">
              <a:lnSpc>
                <a:spcPct val="90000"/>
              </a:lnSpc>
              <a:spcBef>
                <a:spcPts val="0"/>
              </a:spcBef>
              <a:spcAft>
                <a:spcPct val="0"/>
              </a:spcAft>
              <a:buClr>
                <a:srgbClr val="9999FF"/>
              </a:buClr>
              <a:buSzTx/>
              <a:buFontTx/>
              <a:buNone/>
              <a:tabLst/>
              <a:defRPr/>
            </a:pPr>
            <a:r>
              <a:rPr kumimoji="0" lang="en-US" altLang="en-US" sz="3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 8 "But others fell on good ground and yielded a crop: some a hundredfold, some sixty, some thirty."</a:t>
            </a:r>
          </a:p>
        </p:txBody>
      </p:sp>
    </p:spTree>
    <p:extLst>
      <p:ext uri="{BB962C8B-B14F-4D97-AF65-F5344CB8AC3E}">
        <p14:creationId xmlns:p14="http://schemas.microsoft.com/office/powerpoint/2010/main" val="2076877023"/>
      </p:ext>
    </p:extLst>
  </p:cSld>
  <p:clrMapOvr>
    <a:masterClrMapping/>
  </p:clrMapOvr>
  <p:transition spd="slow">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2">
            <a:extLst>
              <a:ext uri="{FF2B5EF4-FFF2-40B4-BE49-F238E27FC236}">
                <a16:creationId xmlns:a16="http://schemas.microsoft.com/office/drawing/2014/main" xmlns="" id="{208AD28A-A25B-4F07-969A-D827773C90DA}"/>
              </a:ext>
            </a:extLst>
          </p:cNvPr>
          <p:cNvSpPr/>
          <p:nvPr/>
        </p:nvSpPr>
        <p:spPr>
          <a:xfrm>
            <a:off x="1524000" y="838200"/>
            <a:ext cx="7620000" cy="830997"/>
          </a:xfrm>
          <a:prstGeom prst="rect">
            <a:avLst/>
          </a:prstGeom>
          <a:noFill/>
        </p:spPr>
        <p:txBody>
          <a:bodyPr wrap="square" lIns="91440" tIns="45720" rIns="91440" bIns="45720">
            <a:spAutoFit/>
          </a:bodyPr>
          <a:lstStyle/>
          <a:p>
            <a:r>
              <a:rPr lang="en-US" sz="4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Know What To Expect</a:t>
            </a:r>
          </a:p>
        </p:txBody>
      </p:sp>
      <p:sp>
        <p:nvSpPr>
          <p:cNvPr id="4" name="Rectangle 3">
            <a:extLst>
              <a:ext uri="{FF2B5EF4-FFF2-40B4-BE49-F238E27FC236}">
                <a16:creationId xmlns:a16="http://schemas.microsoft.com/office/drawing/2014/main" xmlns="" id="{079DA184-DA82-4FD5-B02B-23FF775A1D9E}"/>
              </a:ext>
            </a:extLst>
          </p:cNvPr>
          <p:cNvSpPr/>
          <p:nvPr/>
        </p:nvSpPr>
        <p:spPr>
          <a:xfrm>
            <a:off x="427582" y="838200"/>
            <a:ext cx="938077" cy="1446550"/>
          </a:xfrm>
          <a:prstGeom prst="rect">
            <a:avLst/>
          </a:prstGeom>
          <a:noFill/>
        </p:spPr>
        <p:txBody>
          <a:bodyPr wrap="none" lIns="91440" tIns="45720" rIns="91440" bIns="45720">
            <a:spAutoFit/>
          </a:bodyPr>
          <a:lstStyle/>
          <a:p>
            <a:pPr algn="ctr"/>
            <a:r>
              <a:rPr lang="en-US" sz="8800" b="0" cap="none" spc="0" dirty="0">
                <a:ln w="18415" cmpd="sng">
                  <a:solidFill>
                    <a:srgbClr val="FFFFFF"/>
                  </a:solidFill>
                  <a:prstDash val="solid"/>
                </a:ln>
                <a:gradFill>
                  <a:gsLst>
                    <a:gs pos="0">
                      <a:srgbClr val="A50021"/>
                    </a:gs>
                    <a:gs pos="39000">
                      <a:srgbClr val="C00000"/>
                    </a:gs>
                    <a:gs pos="100000">
                      <a:srgbClr val="FF0000"/>
                    </a:gs>
                  </a:gsLst>
                  <a:lin ang="5400000" scaled="0"/>
                </a:gradFill>
                <a:effectLst>
                  <a:outerShdw blurRad="63500" dir="3600000" algn="tl" rotWithShape="0">
                    <a:srgbClr val="000000">
                      <a:alpha val="70000"/>
                    </a:srgbClr>
                  </a:outerShdw>
                </a:effectLst>
                <a:latin typeface="Arial Black" panose="020B0A04020102020204" pitchFamily="34" charset="0"/>
              </a:rPr>
              <a:t>2</a:t>
            </a:r>
          </a:p>
        </p:txBody>
      </p:sp>
      <p:sp>
        <p:nvSpPr>
          <p:cNvPr id="5" name="Rectangle 3"/>
          <p:cNvSpPr txBox="1">
            <a:spLocks noChangeArrowheads="1"/>
          </p:cNvSpPr>
          <p:nvPr/>
        </p:nvSpPr>
        <p:spPr bwMode="auto">
          <a:xfrm>
            <a:off x="1066801" y="2284750"/>
            <a:ext cx="7696200" cy="42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90600" lvl="1" indent="-533400" eaLnBrk="1" hangingPunct="1">
              <a:spcBef>
                <a:spcPts val="3000"/>
              </a:spcBef>
              <a:buClr>
                <a:schemeClr val="bg1"/>
              </a:buClr>
              <a:defRPr/>
            </a:pPr>
            <a:r>
              <a:rPr lang="en-US" altLang="en-US" sz="3200" b="1" dirty="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a:rPr>
              <a:t>Some will desire to hear &amp; obey, and others will not.</a:t>
            </a:r>
          </a:p>
        </p:txBody>
      </p:sp>
    </p:spTree>
    <p:extLst>
      <p:ext uri="{BB962C8B-B14F-4D97-AF65-F5344CB8AC3E}">
        <p14:creationId xmlns:p14="http://schemas.microsoft.com/office/powerpoint/2010/main" val="3824469812"/>
      </p:ext>
    </p:extLst>
  </p:cSld>
  <p:clrMapOvr>
    <a:masterClrMapping/>
  </p:clrMapOvr>
  <p:transition spd="slow">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2">
            <a:extLst>
              <a:ext uri="{FF2B5EF4-FFF2-40B4-BE49-F238E27FC236}">
                <a16:creationId xmlns:a16="http://schemas.microsoft.com/office/drawing/2014/main" xmlns="" id="{208AD28A-A25B-4F07-969A-D827773C90DA}"/>
              </a:ext>
            </a:extLst>
          </p:cNvPr>
          <p:cNvSpPr/>
          <p:nvPr/>
        </p:nvSpPr>
        <p:spPr>
          <a:xfrm>
            <a:off x="1524000" y="838200"/>
            <a:ext cx="7620000" cy="830997"/>
          </a:xfrm>
          <a:prstGeom prst="rect">
            <a:avLst/>
          </a:prstGeom>
          <a:noFill/>
        </p:spPr>
        <p:txBody>
          <a:bodyPr wrap="square" lIns="91440" tIns="45720" rIns="91440" bIns="45720">
            <a:spAutoFit/>
          </a:bodyPr>
          <a:lstStyle/>
          <a:p>
            <a:r>
              <a:rPr lang="en-US" sz="4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Know What To Expect</a:t>
            </a:r>
          </a:p>
        </p:txBody>
      </p:sp>
      <p:sp>
        <p:nvSpPr>
          <p:cNvPr id="4" name="Rectangle 3">
            <a:extLst>
              <a:ext uri="{FF2B5EF4-FFF2-40B4-BE49-F238E27FC236}">
                <a16:creationId xmlns:a16="http://schemas.microsoft.com/office/drawing/2014/main" xmlns="" id="{079DA184-DA82-4FD5-B02B-23FF775A1D9E}"/>
              </a:ext>
            </a:extLst>
          </p:cNvPr>
          <p:cNvSpPr/>
          <p:nvPr/>
        </p:nvSpPr>
        <p:spPr>
          <a:xfrm>
            <a:off x="427582" y="838200"/>
            <a:ext cx="938077" cy="1446550"/>
          </a:xfrm>
          <a:prstGeom prst="rect">
            <a:avLst/>
          </a:prstGeom>
          <a:noFill/>
        </p:spPr>
        <p:txBody>
          <a:bodyPr wrap="none" lIns="91440" tIns="45720" rIns="91440" bIns="45720">
            <a:spAutoFit/>
          </a:bodyPr>
          <a:lstStyle/>
          <a:p>
            <a:pPr algn="ctr"/>
            <a:r>
              <a:rPr lang="en-US" sz="8800" b="0" cap="none" spc="0" dirty="0">
                <a:ln w="18415" cmpd="sng">
                  <a:solidFill>
                    <a:srgbClr val="FFFFFF"/>
                  </a:solidFill>
                  <a:prstDash val="solid"/>
                </a:ln>
                <a:gradFill>
                  <a:gsLst>
                    <a:gs pos="0">
                      <a:srgbClr val="A50021"/>
                    </a:gs>
                    <a:gs pos="39000">
                      <a:srgbClr val="C00000"/>
                    </a:gs>
                    <a:gs pos="100000">
                      <a:srgbClr val="FF0000"/>
                    </a:gs>
                  </a:gsLst>
                  <a:lin ang="5400000" scaled="0"/>
                </a:gradFill>
                <a:effectLst>
                  <a:outerShdw blurRad="63500" dir="3600000" algn="tl" rotWithShape="0">
                    <a:srgbClr val="000000">
                      <a:alpha val="70000"/>
                    </a:srgbClr>
                  </a:outerShdw>
                </a:effectLst>
                <a:latin typeface="Arial Black" panose="020B0A04020102020204" pitchFamily="34" charset="0"/>
              </a:rPr>
              <a:t>2</a:t>
            </a:r>
          </a:p>
        </p:txBody>
      </p:sp>
      <p:sp>
        <p:nvSpPr>
          <p:cNvPr id="5" name="Rectangle 3"/>
          <p:cNvSpPr txBox="1">
            <a:spLocks noChangeArrowheads="1"/>
          </p:cNvSpPr>
          <p:nvPr/>
        </p:nvSpPr>
        <p:spPr bwMode="auto">
          <a:xfrm>
            <a:off x="1066801" y="2284750"/>
            <a:ext cx="7696200" cy="42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90600" lvl="1" indent="-533400" eaLnBrk="1" hangingPunct="1">
              <a:spcBef>
                <a:spcPts val="3000"/>
              </a:spcBef>
              <a:buClr>
                <a:schemeClr val="bg1"/>
              </a:buClr>
              <a:defRPr/>
            </a:pPr>
            <a:r>
              <a:rPr lang="en-US" altLang="en-US" sz="3200" b="1" dirty="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a:rPr>
              <a:t>Some will desire to hear &amp; obey, and others will not.</a:t>
            </a:r>
          </a:p>
          <a:p>
            <a:pPr marL="990600" lvl="1" indent="-533400" eaLnBrk="1" hangingPunct="1">
              <a:spcBef>
                <a:spcPts val="3000"/>
              </a:spcBef>
              <a:buClr>
                <a:schemeClr val="bg1"/>
              </a:buClr>
              <a:defRPr/>
            </a:pPr>
            <a:r>
              <a:rPr lang="en-US" altLang="en-US" sz="3200" b="1" dirty="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a:rPr>
              <a:t>We will encounter two types of people:</a:t>
            </a:r>
          </a:p>
        </p:txBody>
      </p:sp>
    </p:spTree>
    <p:extLst>
      <p:ext uri="{BB962C8B-B14F-4D97-AF65-F5344CB8AC3E}">
        <p14:creationId xmlns:p14="http://schemas.microsoft.com/office/powerpoint/2010/main" val="784793484"/>
      </p:ext>
    </p:extLst>
  </p:cSld>
  <p:clrMapOvr>
    <a:masterClrMapping/>
  </p:clrMapOvr>
  <p:transition spd="slow">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2">
            <a:extLst>
              <a:ext uri="{FF2B5EF4-FFF2-40B4-BE49-F238E27FC236}">
                <a16:creationId xmlns:a16="http://schemas.microsoft.com/office/drawing/2014/main" xmlns="" id="{208AD28A-A25B-4F07-969A-D827773C90DA}"/>
              </a:ext>
            </a:extLst>
          </p:cNvPr>
          <p:cNvSpPr/>
          <p:nvPr/>
        </p:nvSpPr>
        <p:spPr>
          <a:xfrm>
            <a:off x="1524000" y="838200"/>
            <a:ext cx="7620000" cy="830997"/>
          </a:xfrm>
          <a:prstGeom prst="rect">
            <a:avLst/>
          </a:prstGeom>
          <a:noFill/>
        </p:spPr>
        <p:txBody>
          <a:bodyPr wrap="square" lIns="91440" tIns="45720" rIns="91440" bIns="45720">
            <a:spAutoFit/>
          </a:bodyPr>
          <a:lstStyle/>
          <a:p>
            <a:r>
              <a:rPr lang="en-US" sz="4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Know What To Expect</a:t>
            </a:r>
          </a:p>
        </p:txBody>
      </p:sp>
      <p:sp>
        <p:nvSpPr>
          <p:cNvPr id="4" name="Rectangle 3">
            <a:extLst>
              <a:ext uri="{FF2B5EF4-FFF2-40B4-BE49-F238E27FC236}">
                <a16:creationId xmlns:a16="http://schemas.microsoft.com/office/drawing/2014/main" xmlns="" id="{079DA184-DA82-4FD5-B02B-23FF775A1D9E}"/>
              </a:ext>
            </a:extLst>
          </p:cNvPr>
          <p:cNvSpPr/>
          <p:nvPr/>
        </p:nvSpPr>
        <p:spPr>
          <a:xfrm>
            <a:off x="427582" y="838200"/>
            <a:ext cx="938077" cy="1446550"/>
          </a:xfrm>
          <a:prstGeom prst="rect">
            <a:avLst/>
          </a:prstGeom>
          <a:noFill/>
        </p:spPr>
        <p:txBody>
          <a:bodyPr wrap="none" lIns="91440" tIns="45720" rIns="91440" bIns="45720">
            <a:spAutoFit/>
          </a:bodyPr>
          <a:lstStyle/>
          <a:p>
            <a:pPr algn="ctr"/>
            <a:r>
              <a:rPr lang="en-US" sz="8800" b="0" cap="none" spc="0" dirty="0">
                <a:ln w="18415" cmpd="sng">
                  <a:solidFill>
                    <a:srgbClr val="FFFFFF"/>
                  </a:solidFill>
                  <a:prstDash val="solid"/>
                </a:ln>
                <a:gradFill>
                  <a:gsLst>
                    <a:gs pos="0">
                      <a:srgbClr val="A50021"/>
                    </a:gs>
                    <a:gs pos="39000">
                      <a:srgbClr val="C00000"/>
                    </a:gs>
                    <a:gs pos="100000">
                      <a:srgbClr val="FF0000"/>
                    </a:gs>
                  </a:gsLst>
                  <a:lin ang="5400000" scaled="0"/>
                </a:gradFill>
                <a:effectLst>
                  <a:outerShdw blurRad="63500" dir="3600000" algn="tl" rotWithShape="0">
                    <a:srgbClr val="000000">
                      <a:alpha val="70000"/>
                    </a:srgbClr>
                  </a:outerShdw>
                </a:effectLst>
                <a:latin typeface="Arial Black" panose="020B0A04020102020204" pitchFamily="34" charset="0"/>
              </a:rPr>
              <a:t>2</a:t>
            </a:r>
          </a:p>
        </p:txBody>
      </p:sp>
      <p:sp>
        <p:nvSpPr>
          <p:cNvPr id="5" name="Rectangle 3"/>
          <p:cNvSpPr txBox="1">
            <a:spLocks noChangeArrowheads="1"/>
          </p:cNvSpPr>
          <p:nvPr/>
        </p:nvSpPr>
        <p:spPr bwMode="auto">
          <a:xfrm>
            <a:off x="1066801" y="2284750"/>
            <a:ext cx="7696200" cy="42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90600" lvl="1" indent="-533400" eaLnBrk="1" hangingPunct="1">
              <a:spcBef>
                <a:spcPts val="3000"/>
              </a:spcBef>
              <a:buClr>
                <a:schemeClr val="bg1"/>
              </a:buClr>
              <a:defRPr/>
            </a:pPr>
            <a:r>
              <a:rPr lang="en-US" altLang="en-US" sz="3200" b="1" dirty="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a:rPr>
              <a:t>Some will desire to hear &amp; obey, and others will not.</a:t>
            </a:r>
          </a:p>
          <a:p>
            <a:pPr marL="990600" lvl="1" indent="-533400" eaLnBrk="1" hangingPunct="1">
              <a:spcBef>
                <a:spcPts val="3000"/>
              </a:spcBef>
              <a:buClr>
                <a:schemeClr val="bg1"/>
              </a:buClr>
              <a:defRPr/>
            </a:pPr>
            <a:r>
              <a:rPr lang="en-US" altLang="en-US" sz="3200" b="1" dirty="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a:rPr>
              <a:t>We will encounter two types of people:</a:t>
            </a:r>
          </a:p>
          <a:p>
            <a:pPr marL="1390650" lvl="2" indent="-533400" eaLnBrk="1" hangingPunct="1">
              <a:spcBef>
                <a:spcPts val="3000"/>
              </a:spcBef>
              <a:buClr>
                <a:schemeClr val="bg1"/>
              </a:buClr>
              <a:buFont typeface="+mj-lt"/>
              <a:buAutoNum type="arabicPeriod"/>
              <a:defRPr/>
            </a:pPr>
            <a:r>
              <a:rPr lang="en-US" alt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a:rPr>
              <a:t>Those who are seeking.</a:t>
            </a:r>
          </a:p>
        </p:txBody>
      </p:sp>
    </p:spTree>
    <p:extLst>
      <p:ext uri="{BB962C8B-B14F-4D97-AF65-F5344CB8AC3E}">
        <p14:creationId xmlns:p14="http://schemas.microsoft.com/office/powerpoint/2010/main" val="3437805033"/>
      </p:ext>
    </p:extLst>
  </p:cSld>
  <p:clrMapOvr>
    <a:masterClrMapping/>
  </p:clrMapOvr>
  <p:transition spd="slow">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2">
            <a:extLst>
              <a:ext uri="{FF2B5EF4-FFF2-40B4-BE49-F238E27FC236}">
                <a16:creationId xmlns:a16="http://schemas.microsoft.com/office/drawing/2014/main" xmlns="" id="{208AD28A-A25B-4F07-969A-D827773C90DA}"/>
              </a:ext>
            </a:extLst>
          </p:cNvPr>
          <p:cNvSpPr/>
          <p:nvPr/>
        </p:nvSpPr>
        <p:spPr>
          <a:xfrm>
            <a:off x="1524000" y="838200"/>
            <a:ext cx="7620000" cy="830997"/>
          </a:xfrm>
          <a:prstGeom prst="rect">
            <a:avLst/>
          </a:prstGeom>
          <a:noFill/>
        </p:spPr>
        <p:txBody>
          <a:bodyPr wrap="square" lIns="91440" tIns="45720" rIns="91440" bIns="45720">
            <a:spAutoFit/>
          </a:bodyPr>
          <a:lstStyle/>
          <a:p>
            <a:r>
              <a:rPr lang="en-US" sz="4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Know What To Expect</a:t>
            </a:r>
          </a:p>
        </p:txBody>
      </p:sp>
      <p:sp>
        <p:nvSpPr>
          <p:cNvPr id="4" name="Rectangle 3">
            <a:extLst>
              <a:ext uri="{FF2B5EF4-FFF2-40B4-BE49-F238E27FC236}">
                <a16:creationId xmlns:a16="http://schemas.microsoft.com/office/drawing/2014/main" xmlns="" id="{079DA184-DA82-4FD5-B02B-23FF775A1D9E}"/>
              </a:ext>
            </a:extLst>
          </p:cNvPr>
          <p:cNvSpPr/>
          <p:nvPr/>
        </p:nvSpPr>
        <p:spPr>
          <a:xfrm>
            <a:off x="427582" y="838200"/>
            <a:ext cx="938077" cy="1446550"/>
          </a:xfrm>
          <a:prstGeom prst="rect">
            <a:avLst/>
          </a:prstGeom>
          <a:noFill/>
        </p:spPr>
        <p:txBody>
          <a:bodyPr wrap="none" lIns="91440" tIns="45720" rIns="91440" bIns="45720">
            <a:spAutoFit/>
          </a:bodyPr>
          <a:lstStyle/>
          <a:p>
            <a:pPr algn="ctr"/>
            <a:r>
              <a:rPr lang="en-US" sz="8800" b="0" cap="none" spc="0" dirty="0">
                <a:ln w="18415" cmpd="sng">
                  <a:solidFill>
                    <a:srgbClr val="FFFFFF"/>
                  </a:solidFill>
                  <a:prstDash val="solid"/>
                </a:ln>
                <a:gradFill>
                  <a:gsLst>
                    <a:gs pos="0">
                      <a:srgbClr val="A50021"/>
                    </a:gs>
                    <a:gs pos="39000">
                      <a:srgbClr val="C00000"/>
                    </a:gs>
                    <a:gs pos="100000">
                      <a:srgbClr val="FF0000"/>
                    </a:gs>
                  </a:gsLst>
                  <a:lin ang="5400000" scaled="0"/>
                </a:gradFill>
                <a:effectLst>
                  <a:outerShdw blurRad="63500" dir="3600000" algn="tl" rotWithShape="0">
                    <a:srgbClr val="000000">
                      <a:alpha val="70000"/>
                    </a:srgbClr>
                  </a:outerShdw>
                </a:effectLst>
                <a:latin typeface="Arial Black" panose="020B0A04020102020204" pitchFamily="34" charset="0"/>
              </a:rPr>
              <a:t>2</a:t>
            </a:r>
          </a:p>
        </p:txBody>
      </p:sp>
      <p:sp>
        <p:nvSpPr>
          <p:cNvPr id="5" name="Rectangle 3"/>
          <p:cNvSpPr txBox="1">
            <a:spLocks noChangeArrowheads="1"/>
          </p:cNvSpPr>
          <p:nvPr/>
        </p:nvSpPr>
        <p:spPr bwMode="auto">
          <a:xfrm>
            <a:off x="1066801" y="2284750"/>
            <a:ext cx="7696200" cy="42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90600" lvl="1" indent="-533400" eaLnBrk="1" hangingPunct="1">
              <a:spcBef>
                <a:spcPts val="3000"/>
              </a:spcBef>
              <a:buClr>
                <a:schemeClr val="bg1"/>
              </a:buClr>
              <a:defRPr/>
            </a:pPr>
            <a:r>
              <a:rPr lang="en-US" altLang="en-US" sz="3200" b="1" dirty="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a:rPr>
              <a:t>Some will desire to hear &amp; obey, and others will not.</a:t>
            </a:r>
          </a:p>
          <a:p>
            <a:pPr marL="990600" lvl="1" indent="-533400" eaLnBrk="1" hangingPunct="1">
              <a:spcBef>
                <a:spcPts val="3000"/>
              </a:spcBef>
              <a:buClr>
                <a:schemeClr val="bg1"/>
              </a:buClr>
              <a:defRPr/>
            </a:pPr>
            <a:r>
              <a:rPr lang="en-US" altLang="en-US" sz="3200" b="1" dirty="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a:rPr>
              <a:t>We will encounter two types of people:</a:t>
            </a:r>
          </a:p>
          <a:p>
            <a:pPr marL="1390650" lvl="2" indent="-533400" eaLnBrk="1" hangingPunct="1">
              <a:spcBef>
                <a:spcPts val="3000"/>
              </a:spcBef>
              <a:buClr>
                <a:schemeClr val="bg1"/>
              </a:buClr>
              <a:buFont typeface="+mj-lt"/>
              <a:buAutoNum type="arabicPeriod"/>
              <a:defRPr/>
            </a:pPr>
            <a:r>
              <a:rPr lang="en-US" alt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a:rPr>
              <a:t>Those who are seeking.</a:t>
            </a:r>
          </a:p>
          <a:p>
            <a:pPr marL="1390650" lvl="2" indent="-533400" eaLnBrk="1" hangingPunct="1">
              <a:spcBef>
                <a:spcPts val="3000"/>
              </a:spcBef>
              <a:buClr>
                <a:schemeClr val="bg1"/>
              </a:buClr>
              <a:buFont typeface="+mj-lt"/>
              <a:buAutoNum type="arabicPeriod"/>
              <a:defRPr/>
            </a:pPr>
            <a:r>
              <a:rPr lang="en-US" alt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a:rPr>
              <a:t>Those who enjoy arguing.</a:t>
            </a:r>
          </a:p>
          <a:p>
            <a:pPr marL="990600" lvl="1" indent="-533400" eaLnBrk="1" hangingPunct="1">
              <a:spcBef>
                <a:spcPts val="3000"/>
              </a:spcBef>
              <a:buClr>
                <a:schemeClr val="bg1"/>
              </a:buClr>
              <a:defRPr/>
            </a:pPr>
            <a:endParaRPr lang="en-US" altLang="en-US" sz="3200" b="1" dirty="0">
              <a:ln>
                <a:solidFill>
                  <a:srgbClr val="C00000"/>
                </a:solidFill>
              </a:ln>
              <a:solidFill>
                <a:schemeClr val="bg1"/>
              </a:solidFill>
              <a:latin typeface="Arial" panose="020B0604020202020204" pitchFamily="34" charset="0"/>
              <a:cs typeface="Arial"/>
            </a:endParaRPr>
          </a:p>
        </p:txBody>
      </p:sp>
    </p:spTree>
    <p:extLst>
      <p:ext uri="{BB962C8B-B14F-4D97-AF65-F5344CB8AC3E}">
        <p14:creationId xmlns:p14="http://schemas.microsoft.com/office/powerpoint/2010/main" val="700355740"/>
      </p:ext>
    </p:extLst>
  </p:cSld>
  <p:clrMapOvr>
    <a:masterClrMapping/>
  </p:clrMapOvr>
  <p:transition spd="slow">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pic>
        <p:nvPicPr>
          <p:cNvPr id="3" name="Picture 2">
            <a:extLst>
              <a:ext uri="{FF2B5EF4-FFF2-40B4-BE49-F238E27FC236}">
                <a16:creationId xmlns:a16="http://schemas.microsoft.com/office/drawing/2014/main" xmlns="" id="{6E815F1C-B237-3917-6612-01A6B75103AD}"/>
              </a:ext>
            </a:extLst>
          </p:cNvPr>
          <p:cNvPicPr>
            <a:picLocks noChangeAspect="1"/>
          </p:cNvPicPr>
          <p:nvPr/>
        </p:nvPicPr>
        <p:blipFill rotWithShape="1">
          <a:blip r:embed="rId2"/>
          <a:srcRect l="4168" t="-1647" r="-167" b="1647"/>
          <a:stretch/>
        </p:blipFill>
        <p:spPr>
          <a:xfrm>
            <a:off x="72363" y="1531620"/>
            <a:ext cx="8999273" cy="3794760"/>
          </a:xfrm>
          <a:prstGeom prst="rect">
            <a:avLst/>
          </a:prstGeom>
        </p:spPr>
      </p:pic>
      <p:sp>
        <p:nvSpPr>
          <p:cNvPr id="4" name="TextBox 3">
            <a:extLst>
              <a:ext uri="{FF2B5EF4-FFF2-40B4-BE49-F238E27FC236}">
                <a16:creationId xmlns:a16="http://schemas.microsoft.com/office/drawing/2014/main" xmlns="" id="{64E0E6DC-4EFC-A46B-3868-05C1CC2344A2}"/>
              </a:ext>
            </a:extLst>
          </p:cNvPr>
          <p:cNvSpPr txBox="1"/>
          <p:nvPr/>
        </p:nvSpPr>
        <p:spPr>
          <a:xfrm>
            <a:off x="1905000" y="5867400"/>
            <a:ext cx="5748561" cy="769441"/>
          </a:xfrm>
          <a:prstGeom prst="rect">
            <a:avLst/>
          </a:prstGeom>
          <a:noFill/>
        </p:spPr>
        <p:txBody>
          <a:bodyPr wrap="none" rtlCol="0">
            <a:spAutoFit/>
          </a:bodyPr>
          <a:lstStyle/>
          <a:p>
            <a:r>
              <a:rPr lang="en-US" sz="4400" b="1" dirty="0">
                <a:solidFill>
                  <a:schemeClr val="bg1"/>
                </a:solidFill>
                <a:effectLst>
                  <a:outerShdw blurRad="38100" dist="38100" dir="2700000" algn="tl">
                    <a:srgbClr val="000000">
                      <a:alpha val="43137"/>
                    </a:srgbClr>
                  </a:outerShdw>
                </a:effectLst>
              </a:rPr>
              <a:t>www.uccathens.com</a:t>
            </a:r>
          </a:p>
        </p:txBody>
      </p:sp>
      <p:sp>
        <p:nvSpPr>
          <p:cNvPr id="5" name="Oval 4">
            <a:extLst>
              <a:ext uri="{FF2B5EF4-FFF2-40B4-BE49-F238E27FC236}">
                <a16:creationId xmlns:a16="http://schemas.microsoft.com/office/drawing/2014/main" xmlns="" id="{89866436-D9D6-C569-AB24-1903EBE6E0CE}"/>
              </a:ext>
            </a:extLst>
          </p:cNvPr>
          <p:cNvSpPr/>
          <p:nvPr/>
        </p:nvSpPr>
        <p:spPr bwMode="auto">
          <a:xfrm>
            <a:off x="3124200" y="2209800"/>
            <a:ext cx="1295400" cy="914400"/>
          </a:xfrm>
          <a:prstGeom prst="ellipse">
            <a:avLst/>
          </a:prstGeom>
          <a:noFill/>
          <a:ln w="539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10690406"/>
      </p:ext>
    </p:extLst>
  </p:cSld>
  <p:clrMapOvr>
    <a:masterClrMapping/>
  </p:clrMapOvr>
  <p:transition spd="slow">
    <p:wipe di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3"/>
          <p:cNvSpPr txBox="1">
            <a:spLocks noChangeArrowheads="1"/>
          </p:cNvSpPr>
          <p:nvPr/>
        </p:nvSpPr>
        <p:spPr bwMode="auto">
          <a:xfrm>
            <a:off x="152400" y="1295400"/>
            <a:ext cx="8763000" cy="408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9999FF"/>
              </a:buClr>
              <a:buSzTx/>
              <a:buFontTx/>
              <a:buNone/>
              <a:tabLst/>
              <a:defRPr/>
            </a:pPr>
            <a:r>
              <a:rPr kumimoji="0" lang="en-US" altLang="en-US" sz="4000" b="1" i="0" u="none" strike="noStrike" kern="1200" cap="none" spc="0" normalizeH="0" baseline="0" noProof="0" dirty="0">
                <a:ln>
                  <a:solidFill>
                    <a:srgbClr val="C00000"/>
                  </a:solid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a:rPr>
              <a:t>Luke 10:10-11</a:t>
            </a:r>
          </a:p>
          <a:p>
            <a:pPr marL="0" marR="0" lvl="0" indent="0" algn="l" defTabSz="914400" rtl="0" eaLnBrk="1" fontAlgn="base" latinLnBrk="0" hangingPunct="1">
              <a:lnSpc>
                <a:spcPct val="100000"/>
              </a:lnSpc>
              <a:spcBef>
                <a:spcPts val="0"/>
              </a:spcBef>
              <a:spcAft>
                <a:spcPct val="0"/>
              </a:spcAft>
              <a:buClr>
                <a:srgbClr val="9999FF"/>
              </a:buClr>
              <a:buSzTx/>
              <a:buFontTx/>
              <a:buNone/>
              <a:tabLst/>
              <a:defRPr/>
            </a:pPr>
            <a:r>
              <a:rPr kumimoji="0" lang="en-US" alt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 10 "But whatever city you enter, and they do not receive you, go out into its streets and say,</a:t>
            </a:r>
          </a:p>
          <a:p>
            <a:pPr marL="0" marR="0" lvl="0" indent="0" algn="l" defTabSz="914400" rtl="0" eaLnBrk="1" fontAlgn="base" latinLnBrk="0" hangingPunct="1">
              <a:lnSpc>
                <a:spcPct val="100000"/>
              </a:lnSpc>
              <a:spcBef>
                <a:spcPts val="0"/>
              </a:spcBef>
              <a:spcAft>
                <a:spcPct val="0"/>
              </a:spcAft>
              <a:buClr>
                <a:srgbClr val="9999FF"/>
              </a:buClr>
              <a:buSzTx/>
              <a:buFontTx/>
              <a:buNone/>
              <a:tabLst/>
              <a:defRPr/>
            </a:pPr>
            <a:r>
              <a:rPr kumimoji="0" lang="en-US" alt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 11 'The very dust of your city which clings to us we wipe off against you. Nevertheless know this, that the kingdom of God has come near you.'"</a:t>
            </a:r>
          </a:p>
        </p:txBody>
      </p:sp>
    </p:spTree>
    <p:extLst>
      <p:ext uri="{BB962C8B-B14F-4D97-AF65-F5344CB8AC3E}">
        <p14:creationId xmlns:p14="http://schemas.microsoft.com/office/powerpoint/2010/main" val="2577867005"/>
      </p:ext>
    </p:extLst>
  </p:cSld>
  <p:clrMapOvr>
    <a:masterClrMapping/>
  </p:clrMapOvr>
  <p:transition spd="slow">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3"/>
          <p:cNvSpPr txBox="1">
            <a:spLocks noChangeArrowheads="1"/>
          </p:cNvSpPr>
          <p:nvPr/>
        </p:nvSpPr>
        <p:spPr bwMode="auto">
          <a:xfrm>
            <a:off x="190500" y="1143000"/>
            <a:ext cx="8763000" cy="408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9999FF"/>
              </a:buClr>
              <a:buSzTx/>
              <a:buFontTx/>
              <a:buNone/>
              <a:tabLst/>
              <a:defRPr/>
            </a:pPr>
            <a:r>
              <a:rPr kumimoji="0" lang="en-US" altLang="en-US" sz="4000" b="1" i="0" u="none" strike="noStrike" kern="1200" cap="none" spc="0" normalizeH="0" baseline="0" noProof="0" dirty="0">
                <a:ln>
                  <a:solidFill>
                    <a:srgbClr val="C00000"/>
                  </a:solid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a:rPr>
              <a:t>Acts 13:50-51</a:t>
            </a:r>
          </a:p>
          <a:p>
            <a:pPr marL="0" marR="0" lvl="0" indent="0" algn="l" defTabSz="914400" rtl="0" eaLnBrk="1" fontAlgn="base" latinLnBrk="0" hangingPunct="1">
              <a:lnSpc>
                <a:spcPct val="100000"/>
              </a:lnSpc>
              <a:spcBef>
                <a:spcPts val="0"/>
              </a:spcBef>
              <a:spcAft>
                <a:spcPct val="0"/>
              </a:spcAft>
              <a:buClr>
                <a:srgbClr val="9999FF"/>
              </a:buClr>
              <a:buSzTx/>
              <a:buFontTx/>
              <a:buNone/>
              <a:tabLst/>
              <a:defRPr/>
            </a:pPr>
            <a:r>
              <a:rPr kumimoji="0" lang="en-US" alt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 50 But the Jews stirred up the devout and prominent women and the chief men of the city, raised up persecution against Paul and Barnabas, and expelled them from their region.</a:t>
            </a:r>
          </a:p>
          <a:p>
            <a:pPr marL="0" marR="0" lvl="0" indent="0" algn="l" defTabSz="914400" rtl="0" eaLnBrk="1" fontAlgn="base" latinLnBrk="0" hangingPunct="1">
              <a:lnSpc>
                <a:spcPct val="100000"/>
              </a:lnSpc>
              <a:spcBef>
                <a:spcPts val="0"/>
              </a:spcBef>
              <a:spcAft>
                <a:spcPct val="0"/>
              </a:spcAft>
              <a:buClr>
                <a:srgbClr val="9999FF"/>
              </a:buClr>
              <a:buSzTx/>
              <a:buFontTx/>
              <a:buNone/>
              <a:tabLst/>
              <a:defRPr/>
            </a:pPr>
            <a:r>
              <a:rPr kumimoji="0" lang="en-US" alt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 51 But they shook off the dust from their feet against them, and came to Iconium.</a:t>
            </a:r>
          </a:p>
        </p:txBody>
      </p:sp>
    </p:spTree>
    <p:extLst>
      <p:ext uri="{BB962C8B-B14F-4D97-AF65-F5344CB8AC3E}">
        <p14:creationId xmlns:p14="http://schemas.microsoft.com/office/powerpoint/2010/main" val="2942392114"/>
      </p:ext>
    </p:extLst>
  </p:cSld>
  <p:clrMapOvr>
    <a:masterClrMapping/>
  </p:clrMapOvr>
  <p:transition spd="slow">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2">
            <a:extLst>
              <a:ext uri="{FF2B5EF4-FFF2-40B4-BE49-F238E27FC236}">
                <a16:creationId xmlns:a16="http://schemas.microsoft.com/office/drawing/2014/main" xmlns="" id="{208AD28A-A25B-4F07-969A-D827773C90DA}"/>
              </a:ext>
            </a:extLst>
          </p:cNvPr>
          <p:cNvSpPr/>
          <p:nvPr/>
        </p:nvSpPr>
        <p:spPr>
          <a:xfrm>
            <a:off x="1524000" y="838200"/>
            <a:ext cx="7620000" cy="830997"/>
          </a:xfrm>
          <a:prstGeom prst="rect">
            <a:avLst/>
          </a:prstGeom>
          <a:noFill/>
        </p:spPr>
        <p:txBody>
          <a:bodyPr wrap="square" lIns="91440" tIns="45720" rIns="91440" bIns="45720">
            <a:spAutoFit/>
          </a:bodyPr>
          <a:lstStyle/>
          <a:p>
            <a:r>
              <a:rPr lang="en-US" sz="4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Know What To Expect</a:t>
            </a:r>
          </a:p>
        </p:txBody>
      </p:sp>
      <p:sp>
        <p:nvSpPr>
          <p:cNvPr id="4" name="Rectangle 3">
            <a:extLst>
              <a:ext uri="{FF2B5EF4-FFF2-40B4-BE49-F238E27FC236}">
                <a16:creationId xmlns:a16="http://schemas.microsoft.com/office/drawing/2014/main" xmlns="" id="{079DA184-DA82-4FD5-B02B-23FF775A1D9E}"/>
              </a:ext>
            </a:extLst>
          </p:cNvPr>
          <p:cNvSpPr/>
          <p:nvPr/>
        </p:nvSpPr>
        <p:spPr>
          <a:xfrm>
            <a:off x="427582" y="838200"/>
            <a:ext cx="938077" cy="1446550"/>
          </a:xfrm>
          <a:prstGeom prst="rect">
            <a:avLst/>
          </a:prstGeom>
          <a:noFill/>
        </p:spPr>
        <p:txBody>
          <a:bodyPr wrap="none" lIns="91440" tIns="45720" rIns="91440" bIns="45720">
            <a:spAutoFit/>
          </a:bodyPr>
          <a:lstStyle/>
          <a:p>
            <a:pPr algn="ctr"/>
            <a:r>
              <a:rPr lang="en-US" sz="8800" b="0" cap="none" spc="0" dirty="0">
                <a:ln w="18415" cmpd="sng">
                  <a:solidFill>
                    <a:srgbClr val="FFFFFF"/>
                  </a:solidFill>
                  <a:prstDash val="solid"/>
                </a:ln>
                <a:gradFill>
                  <a:gsLst>
                    <a:gs pos="0">
                      <a:srgbClr val="A50021"/>
                    </a:gs>
                    <a:gs pos="39000">
                      <a:srgbClr val="C00000"/>
                    </a:gs>
                    <a:gs pos="100000">
                      <a:srgbClr val="FF0000"/>
                    </a:gs>
                  </a:gsLst>
                  <a:lin ang="5400000" scaled="0"/>
                </a:gradFill>
                <a:effectLst>
                  <a:outerShdw blurRad="63500" dir="3600000" algn="tl" rotWithShape="0">
                    <a:srgbClr val="000000">
                      <a:alpha val="70000"/>
                    </a:srgbClr>
                  </a:outerShdw>
                </a:effectLst>
                <a:latin typeface="Arial Black" panose="020B0A04020102020204" pitchFamily="34" charset="0"/>
              </a:rPr>
              <a:t>2</a:t>
            </a:r>
          </a:p>
        </p:txBody>
      </p:sp>
      <p:sp>
        <p:nvSpPr>
          <p:cNvPr id="5" name="Rectangle 3"/>
          <p:cNvSpPr txBox="1">
            <a:spLocks noChangeArrowheads="1"/>
          </p:cNvSpPr>
          <p:nvPr/>
        </p:nvSpPr>
        <p:spPr bwMode="auto">
          <a:xfrm>
            <a:off x="1066801" y="2284750"/>
            <a:ext cx="7696200" cy="42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90600" lvl="1" indent="-533400" eaLnBrk="1" hangingPunct="1">
              <a:spcBef>
                <a:spcPts val="3000"/>
              </a:spcBef>
              <a:buClr>
                <a:schemeClr val="bg1"/>
              </a:buClr>
              <a:defRPr/>
            </a:pPr>
            <a:r>
              <a:rPr lang="en-US" altLang="en-US" sz="3200" b="1" dirty="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a:rPr>
              <a:t>Some will desire to hear &amp; obey, and others will not.</a:t>
            </a:r>
          </a:p>
          <a:p>
            <a:pPr marL="990600" lvl="1" indent="-533400" eaLnBrk="1" hangingPunct="1">
              <a:spcBef>
                <a:spcPts val="3000"/>
              </a:spcBef>
              <a:buClr>
                <a:schemeClr val="bg1"/>
              </a:buClr>
              <a:defRPr/>
            </a:pPr>
            <a:r>
              <a:rPr lang="en-US" altLang="en-US" sz="3200" b="1" dirty="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a:rPr>
              <a:t>We will encounter two types of people:</a:t>
            </a:r>
          </a:p>
          <a:p>
            <a:pPr marL="1390650" lvl="2" indent="-533400" eaLnBrk="1" hangingPunct="1">
              <a:spcBef>
                <a:spcPts val="3000"/>
              </a:spcBef>
              <a:buClr>
                <a:schemeClr val="bg1"/>
              </a:buClr>
              <a:buFont typeface="+mj-lt"/>
              <a:buAutoNum type="arabicPeriod"/>
              <a:defRPr/>
            </a:pPr>
            <a:r>
              <a:rPr lang="en-US" alt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a:rPr>
              <a:t>Those who are seeking.</a:t>
            </a:r>
          </a:p>
          <a:p>
            <a:pPr marL="1390650" lvl="2" indent="-533400" eaLnBrk="1" hangingPunct="1">
              <a:spcBef>
                <a:spcPts val="3000"/>
              </a:spcBef>
              <a:buClr>
                <a:schemeClr val="bg1"/>
              </a:buClr>
              <a:buFont typeface="+mj-lt"/>
              <a:buAutoNum type="arabicPeriod"/>
              <a:defRPr/>
            </a:pPr>
            <a:r>
              <a:rPr lang="en-US" alt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a:rPr>
              <a:t>Those who enjoy arguing.</a:t>
            </a:r>
          </a:p>
          <a:p>
            <a:pPr marL="990600" lvl="1" indent="-533400" eaLnBrk="1" hangingPunct="1">
              <a:spcBef>
                <a:spcPts val="3000"/>
              </a:spcBef>
              <a:buClr>
                <a:schemeClr val="bg1"/>
              </a:buClr>
              <a:defRPr/>
            </a:pPr>
            <a:endParaRPr lang="en-US" altLang="en-US" sz="3200" b="1" dirty="0">
              <a:ln>
                <a:solidFill>
                  <a:srgbClr val="C00000"/>
                </a:solidFill>
              </a:ln>
              <a:solidFill>
                <a:schemeClr val="bg1"/>
              </a:solidFill>
              <a:latin typeface="Arial" panose="020B0604020202020204" pitchFamily="34" charset="0"/>
              <a:cs typeface="Arial"/>
            </a:endParaRPr>
          </a:p>
        </p:txBody>
      </p:sp>
    </p:spTree>
    <p:extLst>
      <p:ext uri="{BB962C8B-B14F-4D97-AF65-F5344CB8AC3E}">
        <p14:creationId xmlns:p14="http://schemas.microsoft.com/office/powerpoint/2010/main" val="2093644829"/>
      </p:ext>
    </p:extLst>
  </p:cSld>
  <p:clrMapOvr>
    <a:masterClrMapping/>
  </p:clrMapOvr>
  <p:transition spd="slow">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ctr" eaLnBrk="1" hangingPunct="1"/>
            <a:r>
              <a:rPr lang="en-US" altLang="en-US" sz="3200" b="1" dirty="0">
                <a:solidFill>
                  <a:prstClr val="white"/>
                </a:solidFill>
                <a:effectLst>
                  <a:outerShdw blurRad="38100" dist="38100" dir="2700000" algn="tl">
                    <a:srgbClr val="000000">
                      <a:alpha val="43137"/>
                    </a:srgbClr>
                  </a:outerShdw>
                </a:effectLst>
                <a:latin typeface="Arial"/>
                <a:cs typeface="Arial"/>
              </a:rPr>
              <a:t>Preparing to Teach the Lost</a:t>
            </a:r>
          </a:p>
        </p:txBody>
      </p:sp>
    </p:spTree>
    <p:extLst>
      <p:ext uri="{BB962C8B-B14F-4D97-AF65-F5344CB8AC3E}">
        <p14:creationId xmlns:p14="http://schemas.microsoft.com/office/powerpoint/2010/main" val="596493034"/>
      </p:ext>
    </p:extLst>
  </p:cSld>
  <p:clrMapOvr>
    <a:masterClrMapping/>
  </p:clrMapOvr>
  <p:transition spd="slow">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2">
            <a:extLst>
              <a:ext uri="{FF2B5EF4-FFF2-40B4-BE49-F238E27FC236}">
                <a16:creationId xmlns:a16="http://schemas.microsoft.com/office/drawing/2014/main" xmlns="" id="{208AD28A-A25B-4F07-969A-D827773C90DA}"/>
              </a:ext>
            </a:extLst>
          </p:cNvPr>
          <p:cNvSpPr/>
          <p:nvPr/>
        </p:nvSpPr>
        <p:spPr>
          <a:xfrm>
            <a:off x="1524000" y="838200"/>
            <a:ext cx="7620000" cy="769441"/>
          </a:xfrm>
          <a:prstGeom prst="rect">
            <a:avLst/>
          </a:prstGeom>
          <a:noFill/>
        </p:spPr>
        <p:txBody>
          <a:bodyPr wrap="square" lIns="91440" tIns="45720" rIns="91440" bIns="45720">
            <a:spAutoFit/>
          </a:bodyPr>
          <a:lstStyle/>
          <a:p>
            <a:r>
              <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Begin </a:t>
            </a: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At The Beginning</a:t>
            </a:r>
            <a:endPar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
        <p:nvSpPr>
          <p:cNvPr id="4" name="Rectangle 3">
            <a:extLst>
              <a:ext uri="{FF2B5EF4-FFF2-40B4-BE49-F238E27FC236}">
                <a16:creationId xmlns:a16="http://schemas.microsoft.com/office/drawing/2014/main" xmlns="" id="{079DA184-DA82-4FD5-B02B-23FF775A1D9E}"/>
              </a:ext>
            </a:extLst>
          </p:cNvPr>
          <p:cNvSpPr/>
          <p:nvPr/>
        </p:nvSpPr>
        <p:spPr>
          <a:xfrm>
            <a:off x="427582" y="838200"/>
            <a:ext cx="938077" cy="1446550"/>
          </a:xfrm>
          <a:prstGeom prst="rect">
            <a:avLst/>
          </a:prstGeom>
          <a:noFill/>
        </p:spPr>
        <p:txBody>
          <a:bodyPr wrap="none" lIns="91440" tIns="45720" rIns="91440" bIns="45720">
            <a:spAutoFit/>
          </a:bodyPr>
          <a:lstStyle/>
          <a:p>
            <a:pPr algn="ctr"/>
            <a:r>
              <a:rPr lang="en-US" sz="8800" b="0" cap="none" spc="0" dirty="0">
                <a:ln w="18415" cmpd="sng">
                  <a:solidFill>
                    <a:srgbClr val="FFFFFF"/>
                  </a:solidFill>
                  <a:prstDash val="solid"/>
                </a:ln>
                <a:gradFill>
                  <a:gsLst>
                    <a:gs pos="0">
                      <a:srgbClr val="A50021"/>
                    </a:gs>
                    <a:gs pos="39000">
                      <a:srgbClr val="C00000"/>
                    </a:gs>
                    <a:gs pos="100000">
                      <a:srgbClr val="FF0000"/>
                    </a:gs>
                  </a:gsLst>
                  <a:lin ang="5400000" scaled="0"/>
                </a:gradFill>
                <a:effectLst>
                  <a:outerShdw blurRad="63500" dir="3600000" algn="tl" rotWithShape="0">
                    <a:srgbClr val="000000">
                      <a:alpha val="70000"/>
                    </a:srgbClr>
                  </a:outerShdw>
                </a:effectLst>
                <a:latin typeface="Arial Black" panose="020B0A04020102020204" pitchFamily="34" charset="0"/>
              </a:rPr>
              <a:t>3</a:t>
            </a:r>
          </a:p>
        </p:txBody>
      </p:sp>
    </p:spTree>
    <p:extLst>
      <p:ext uri="{BB962C8B-B14F-4D97-AF65-F5344CB8AC3E}">
        <p14:creationId xmlns:p14="http://schemas.microsoft.com/office/powerpoint/2010/main" val="1446650582"/>
      </p:ext>
    </p:extLst>
  </p:cSld>
  <p:clrMapOvr>
    <a:masterClrMapping/>
  </p:clrMapOvr>
  <p:transition spd="slow">
    <p:wipe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2">
            <a:extLst>
              <a:ext uri="{FF2B5EF4-FFF2-40B4-BE49-F238E27FC236}">
                <a16:creationId xmlns:a16="http://schemas.microsoft.com/office/drawing/2014/main" xmlns="" id="{208AD28A-A25B-4F07-969A-D827773C90DA}"/>
              </a:ext>
            </a:extLst>
          </p:cNvPr>
          <p:cNvSpPr/>
          <p:nvPr/>
        </p:nvSpPr>
        <p:spPr>
          <a:xfrm>
            <a:off x="1524000" y="838200"/>
            <a:ext cx="7620000" cy="769441"/>
          </a:xfrm>
          <a:prstGeom prst="rect">
            <a:avLst/>
          </a:prstGeom>
          <a:noFill/>
        </p:spPr>
        <p:txBody>
          <a:bodyPr wrap="square" lIns="91440" tIns="45720" rIns="91440" bIns="45720">
            <a:spAutoFit/>
          </a:bodyPr>
          <a:lstStyle/>
          <a:p>
            <a:r>
              <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Begin </a:t>
            </a: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At The Beginning</a:t>
            </a:r>
            <a:endPar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
        <p:nvSpPr>
          <p:cNvPr id="4" name="Rectangle 3">
            <a:extLst>
              <a:ext uri="{FF2B5EF4-FFF2-40B4-BE49-F238E27FC236}">
                <a16:creationId xmlns:a16="http://schemas.microsoft.com/office/drawing/2014/main" xmlns="" id="{079DA184-DA82-4FD5-B02B-23FF775A1D9E}"/>
              </a:ext>
            </a:extLst>
          </p:cNvPr>
          <p:cNvSpPr/>
          <p:nvPr/>
        </p:nvSpPr>
        <p:spPr>
          <a:xfrm>
            <a:off x="427582" y="838200"/>
            <a:ext cx="938077" cy="1446550"/>
          </a:xfrm>
          <a:prstGeom prst="rect">
            <a:avLst/>
          </a:prstGeom>
          <a:noFill/>
        </p:spPr>
        <p:txBody>
          <a:bodyPr wrap="none" lIns="91440" tIns="45720" rIns="91440" bIns="45720">
            <a:spAutoFit/>
          </a:bodyPr>
          <a:lstStyle/>
          <a:p>
            <a:pPr algn="ctr"/>
            <a:r>
              <a:rPr lang="en-US" sz="8800" b="0" cap="none" spc="0" dirty="0">
                <a:ln w="18415" cmpd="sng">
                  <a:solidFill>
                    <a:srgbClr val="FFFFFF"/>
                  </a:solidFill>
                  <a:prstDash val="solid"/>
                </a:ln>
                <a:gradFill>
                  <a:gsLst>
                    <a:gs pos="0">
                      <a:srgbClr val="A50021"/>
                    </a:gs>
                    <a:gs pos="39000">
                      <a:srgbClr val="C00000"/>
                    </a:gs>
                    <a:gs pos="100000">
                      <a:srgbClr val="FF0000"/>
                    </a:gs>
                  </a:gsLst>
                  <a:lin ang="5400000" scaled="0"/>
                </a:gradFill>
                <a:effectLst>
                  <a:outerShdw blurRad="63500" dir="3600000" algn="tl" rotWithShape="0">
                    <a:srgbClr val="000000">
                      <a:alpha val="70000"/>
                    </a:srgbClr>
                  </a:outerShdw>
                </a:effectLst>
                <a:latin typeface="Arial Black" panose="020B0A04020102020204" pitchFamily="34" charset="0"/>
              </a:rPr>
              <a:t>3</a:t>
            </a:r>
          </a:p>
        </p:txBody>
      </p:sp>
      <p:sp>
        <p:nvSpPr>
          <p:cNvPr id="5" name="Rectangle 3"/>
          <p:cNvSpPr txBox="1">
            <a:spLocks noChangeArrowheads="1"/>
          </p:cNvSpPr>
          <p:nvPr/>
        </p:nvSpPr>
        <p:spPr bwMode="auto">
          <a:xfrm>
            <a:off x="1066801" y="2057400"/>
            <a:ext cx="7696200" cy="42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90600" lvl="1" indent="-533400" eaLnBrk="1" hangingPunct="1">
              <a:spcBef>
                <a:spcPts val="1200"/>
              </a:spcBef>
              <a:buClr>
                <a:schemeClr val="bg1"/>
              </a:buClr>
              <a:defRPr/>
            </a:pPr>
            <a:r>
              <a:rPr lang="en-US" altLang="en-US" sz="3200" b="1" dirty="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a:rPr>
              <a:t>Find a common foundation.</a:t>
            </a:r>
          </a:p>
        </p:txBody>
      </p:sp>
    </p:spTree>
    <p:extLst>
      <p:ext uri="{BB962C8B-B14F-4D97-AF65-F5344CB8AC3E}">
        <p14:creationId xmlns:p14="http://schemas.microsoft.com/office/powerpoint/2010/main" val="1074534135"/>
      </p:ext>
    </p:extLst>
  </p:cSld>
  <p:clrMapOvr>
    <a:masterClrMapping/>
  </p:clrMapOvr>
  <p:transition spd="slow">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3"/>
          <p:cNvSpPr txBox="1">
            <a:spLocks noChangeArrowheads="1"/>
          </p:cNvSpPr>
          <p:nvPr/>
        </p:nvSpPr>
        <p:spPr bwMode="auto">
          <a:xfrm>
            <a:off x="190500" y="762000"/>
            <a:ext cx="8763000" cy="408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
                <a:srgbClr val="9999FF"/>
              </a:buClr>
              <a:buSzTx/>
              <a:buFontTx/>
              <a:buNone/>
              <a:tabLst/>
              <a:defRPr/>
            </a:pPr>
            <a:r>
              <a:rPr kumimoji="0" lang="en-US" altLang="en-US" sz="3000" b="1" i="0" u="none" strike="noStrike" kern="1200" cap="none" spc="0" normalizeH="0" baseline="0" noProof="0" dirty="0">
                <a:ln>
                  <a:solidFill>
                    <a:srgbClr val="C00000"/>
                  </a:solid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a:rPr>
              <a:t>Acts 17:1-4</a:t>
            </a:r>
          </a:p>
          <a:p>
            <a:pPr marL="0" marR="0" lvl="0" indent="0" algn="l" defTabSz="914400" rtl="0" eaLnBrk="1" fontAlgn="base" latinLnBrk="0" hangingPunct="1">
              <a:lnSpc>
                <a:spcPct val="90000"/>
              </a:lnSpc>
              <a:spcBef>
                <a:spcPts val="0"/>
              </a:spcBef>
              <a:spcAft>
                <a:spcPct val="0"/>
              </a:spcAft>
              <a:buClr>
                <a:srgbClr val="9999FF"/>
              </a:buClr>
              <a:buSzTx/>
              <a:buFontTx/>
              <a:buNone/>
              <a:tabLst/>
              <a:defRPr/>
            </a:pPr>
            <a:r>
              <a:rPr kumimoji="0" lang="en-US" altLang="en-US" sz="3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 1 Now when they had passed through Amphipolis and Apollonia, they came to Thessalonica, where there was a synagogue of the Jews.</a:t>
            </a:r>
          </a:p>
          <a:p>
            <a:pPr marL="0" marR="0" lvl="0" indent="0" algn="l" defTabSz="914400" rtl="0" eaLnBrk="1" fontAlgn="base" latinLnBrk="0" hangingPunct="1">
              <a:lnSpc>
                <a:spcPct val="90000"/>
              </a:lnSpc>
              <a:spcBef>
                <a:spcPts val="0"/>
              </a:spcBef>
              <a:spcAft>
                <a:spcPct val="0"/>
              </a:spcAft>
              <a:buClr>
                <a:srgbClr val="9999FF"/>
              </a:buClr>
              <a:buSzTx/>
              <a:buFontTx/>
              <a:buNone/>
              <a:tabLst/>
              <a:defRPr/>
            </a:pPr>
            <a:r>
              <a:rPr kumimoji="0" lang="en-US" altLang="en-US" sz="3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 2 Then Paul, as his custom was, went in to them, and for three Sabbaths reasoned with them from the Scriptures,</a:t>
            </a:r>
          </a:p>
          <a:p>
            <a:pPr marL="0" marR="0" lvl="0" indent="0" algn="l" defTabSz="914400" rtl="0" eaLnBrk="1" fontAlgn="base" latinLnBrk="0" hangingPunct="1">
              <a:lnSpc>
                <a:spcPct val="90000"/>
              </a:lnSpc>
              <a:spcBef>
                <a:spcPts val="0"/>
              </a:spcBef>
              <a:spcAft>
                <a:spcPct val="0"/>
              </a:spcAft>
              <a:buClr>
                <a:srgbClr val="9999FF"/>
              </a:buClr>
              <a:buSzTx/>
              <a:buFontTx/>
              <a:buNone/>
              <a:tabLst/>
              <a:defRPr/>
            </a:pPr>
            <a:r>
              <a:rPr kumimoji="0" lang="en-US" altLang="en-US" sz="3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 3 explaining and demonstrating that the Christ had to suffer and rise again from the dead, and saying, "This Jesus whom I preach to you is the Christ."</a:t>
            </a:r>
          </a:p>
          <a:p>
            <a:pPr marL="0" marR="0" lvl="0" indent="0" algn="l" defTabSz="914400" rtl="0" eaLnBrk="1" fontAlgn="base" latinLnBrk="0" hangingPunct="1">
              <a:lnSpc>
                <a:spcPct val="90000"/>
              </a:lnSpc>
              <a:spcBef>
                <a:spcPts val="0"/>
              </a:spcBef>
              <a:spcAft>
                <a:spcPct val="0"/>
              </a:spcAft>
              <a:buClr>
                <a:srgbClr val="9999FF"/>
              </a:buClr>
              <a:buSzTx/>
              <a:buFontTx/>
              <a:buNone/>
              <a:tabLst/>
              <a:defRPr/>
            </a:pPr>
            <a:r>
              <a:rPr kumimoji="0" lang="en-US" altLang="en-US" sz="3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 4 And some of them were persuaded; and a great multitude of the devout Greeks, and not a few of the leading women, joined Paul and Silas.</a:t>
            </a:r>
          </a:p>
        </p:txBody>
      </p:sp>
    </p:spTree>
    <p:extLst>
      <p:ext uri="{BB962C8B-B14F-4D97-AF65-F5344CB8AC3E}">
        <p14:creationId xmlns:p14="http://schemas.microsoft.com/office/powerpoint/2010/main" val="4243183372"/>
      </p:ext>
    </p:extLst>
  </p:cSld>
  <p:clrMapOvr>
    <a:masterClrMapping/>
  </p:clrMapOvr>
  <p:transition spd="slow">
    <p:wipe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3"/>
          <p:cNvSpPr txBox="1">
            <a:spLocks noChangeArrowheads="1"/>
          </p:cNvSpPr>
          <p:nvPr/>
        </p:nvSpPr>
        <p:spPr bwMode="auto">
          <a:xfrm>
            <a:off x="190500" y="990600"/>
            <a:ext cx="8763000" cy="408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9999FF"/>
              </a:buClr>
              <a:buSzTx/>
              <a:buFontTx/>
              <a:buNone/>
              <a:tabLst/>
              <a:defRPr/>
            </a:pPr>
            <a:r>
              <a:rPr kumimoji="0" lang="en-US" altLang="en-US" sz="3400" b="1" i="0" u="none" strike="noStrike" kern="1200" cap="none" spc="0" normalizeH="0" baseline="0" noProof="0" dirty="0">
                <a:ln>
                  <a:solidFill>
                    <a:srgbClr val="C00000"/>
                  </a:solid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a:rPr>
              <a:t>Acts 17:22-23</a:t>
            </a:r>
          </a:p>
          <a:p>
            <a:pPr marL="0" marR="0" lvl="0" indent="0" algn="l" defTabSz="914400" rtl="0" eaLnBrk="1" fontAlgn="base" latinLnBrk="0" hangingPunct="1">
              <a:lnSpc>
                <a:spcPct val="100000"/>
              </a:lnSpc>
              <a:spcBef>
                <a:spcPts val="0"/>
              </a:spcBef>
              <a:spcAft>
                <a:spcPct val="0"/>
              </a:spcAft>
              <a:buClr>
                <a:srgbClr val="9999FF"/>
              </a:buClr>
              <a:buSzTx/>
              <a:buFontTx/>
              <a:buNone/>
              <a:tabLst/>
              <a:defRPr/>
            </a:pPr>
            <a:r>
              <a:rPr kumimoji="0" lang="en-US" altLang="en-US" sz="3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 22 Then Paul stood in the midst of the Areopagus and said, "Men of Athens, I perceive that in all things you are very religious;</a:t>
            </a:r>
          </a:p>
          <a:p>
            <a:pPr marL="0" marR="0" lvl="0" indent="0" algn="l" defTabSz="914400" rtl="0" eaLnBrk="1" fontAlgn="base" latinLnBrk="0" hangingPunct="1">
              <a:lnSpc>
                <a:spcPct val="100000"/>
              </a:lnSpc>
              <a:spcBef>
                <a:spcPts val="0"/>
              </a:spcBef>
              <a:spcAft>
                <a:spcPct val="0"/>
              </a:spcAft>
              <a:buClr>
                <a:srgbClr val="9999FF"/>
              </a:buClr>
              <a:buSzTx/>
              <a:buFontTx/>
              <a:buNone/>
              <a:tabLst/>
              <a:defRPr/>
            </a:pPr>
            <a:r>
              <a:rPr kumimoji="0" lang="en-US" altLang="en-US" sz="3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 23 "for as I was passing through and considering the objects of your worship, I even found an altar with this inscription: TO THE UNKNOWN GOD. Therefore, the One whom you worship without knowing, Him I proclaim to you:</a:t>
            </a:r>
          </a:p>
        </p:txBody>
      </p:sp>
    </p:spTree>
    <p:extLst>
      <p:ext uri="{BB962C8B-B14F-4D97-AF65-F5344CB8AC3E}">
        <p14:creationId xmlns:p14="http://schemas.microsoft.com/office/powerpoint/2010/main" val="1327537755"/>
      </p:ext>
    </p:extLst>
  </p:cSld>
  <p:clrMapOvr>
    <a:masterClrMapping/>
  </p:clrMapOvr>
  <p:transition spd="slow">
    <p:wipe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3"/>
          <p:cNvSpPr txBox="1">
            <a:spLocks noChangeArrowheads="1"/>
          </p:cNvSpPr>
          <p:nvPr/>
        </p:nvSpPr>
        <p:spPr bwMode="auto">
          <a:xfrm>
            <a:off x="190500" y="685800"/>
            <a:ext cx="8763000" cy="408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5000"/>
              </a:lnSpc>
              <a:spcBef>
                <a:spcPts val="0"/>
              </a:spcBef>
              <a:spcAft>
                <a:spcPct val="0"/>
              </a:spcAft>
              <a:buClr>
                <a:srgbClr val="9999FF"/>
              </a:buClr>
              <a:buSzTx/>
              <a:buFontTx/>
              <a:buNone/>
              <a:tabLst/>
              <a:defRPr/>
            </a:pPr>
            <a:r>
              <a:rPr kumimoji="0" lang="en-US" altLang="en-US" sz="3000" b="1" i="0" u="none" strike="noStrike" kern="1200" cap="none" spc="0" normalizeH="0" baseline="0" noProof="0" dirty="0">
                <a:ln>
                  <a:solidFill>
                    <a:srgbClr val="C00000"/>
                  </a:solid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a:rPr>
              <a:t>Acts 17:24-27</a:t>
            </a:r>
          </a:p>
          <a:p>
            <a:pPr marL="0" marR="0" lvl="0" indent="0" algn="l" defTabSz="914400" rtl="0" eaLnBrk="1" fontAlgn="base" latinLnBrk="0" hangingPunct="1">
              <a:lnSpc>
                <a:spcPct val="95000"/>
              </a:lnSpc>
              <a:spcBef>
                <a:spcPts val="0"/>
              </a:spcBef>
              <a:spcAft>
                <a:spcPct val="0"/>
              </a:spcAft>
              <a:buClr>
                <a:srgbClr val="9999FF"/>
              </a:buClr>
              <a:buSzTx/>
              <a:buFontTx/>
              <a:buNone/>
              <a:tabLst/>
              <a:defRPr/>
            </a:pPr>
            <a:r>
              <a:rPr kumimoji="0" lang="en-US" altLang="en-US" sz="3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 24 "God, who made the world and everything in it, since He is Lord of heaven and earth, does not dwell in temples made with hands.</a:t>
            </a:r>
          </a:p>
          <a:p>
            <a:pPr marL="0" marR="0" lvl="0" indent="0" algn="l" defTabSz="914400" rtl="0" eaLnBrk="1" fontAlgn="base" latinLnBrk="0" hangingPunct="1">
              <a:lnSpc>
                <a:spcPct val="95000"/>
              </a:lnSpc>
              <a:spcBef>
                <a:spcPts val="0"/>
              </a:spcBef>
              <a:spcAft>
                <a:spcPct val="0"/>
              </a:spcAft>
              <a:buClr>
                <a:srgbClr val="9999FF"/>
              </a:buClr>
              <a:buSzTx/>
              <a:buFontTx/>
              <a:buNone/>
              <a:tabLst/>
              <a:defRPr/>
            </a:pPr>
            <a:r>
              <a:rPr kumimoji="0" lang="en-US" altLang="en-US" sz="3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 25 "Nor is He worshiped with men's hands, as though He needed anything, since He gives to all life, breath, and all things.</a:t>
            </a:r>
          </a:p>
          <a:p>
            <a:pPr marL="0" marR="0" lvl="0" indent="0" algn="l" defTabSz="914400" rtl="0" eaLnBrk="1" fontAlgn="base" latinLnBrk="0" hangingPunct="1">
              <a:lnSpc>
                <a:spcPct val="95000"/>
              </a:lnSpc>
              <a:spcBef>
                <a:spcPts val="0"/>
              </a:spcBef>
              <a:spcAft>
                <a:spcPct val="0"/>
              </a:spcAft>
              <a:buClr>
                <a:srgbClr val="9999FF"/>
              </a:buClr>
              <a:buSzTx/>
              <a:buFontTx/>
              <a:buNone/>
              <a:tabLst/>
              <a:defRPr/>
            </a:pPr>
            <a:r>
              <a:rPr kumimoji="0" lang="en-US" altLang="en-US" sz="3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 26 "And He has made from one blood every nation of men to dwell on all the face of the earth, and has determined their </a:t>
            </a:r>
            <a:r>
              <a:rPr kumimoji="0" lang="en-US" altLang="en-US" sz="3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preappointed</a:t>
            </a:r>
            <a:r>
              <a:rPr kumimoji="0" lang="en-US" altLang="en-US" sz="3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 times and the boundaries of their dwellings,</a:t>
            </a:r>
          </a:p>
          <a:p>
            <a:pPr marL="0" marR="0" lvl="0" indent="0" algn="l" defTabSz="914400" rtl="0" eaLnBrk="1" fontAlgn="base" latinLnBrk="0" hangingPunct="1">
              <a:lnSpc>
                <a:spcPct val="95000"/>
              </a:lnSpc>
              <a:spcBef>
                <a:spcPts val="0"/>
              </a:spcBef>
              <a:spcAft>
                <a:spcPct val="0"/>
              </a:spcAft>
              <a:buClr>
                <a:srgbClr val="9999FF"/>
              </a:buClr>
              <a:buSzTx/>
              <a:buFontTx/>
              <a:buNone/>
              <a:tabLst/>
              <a:defRPr/>
            </a:pPr>
            <a:r>
              <a:rPr kumimoji="0" lang="en-US" altLang="en-US" sz="3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 27 "so that they should seek the Lord, in the hope that they might grope for Him and find Him, though He is not far from each one of us;</a:t>
            </a:r>
          </a:p>
        </p:txBody>
      </p:sp>
    </p:spTree>
    <p:extLst>
      <p:ext uri="{BB962C8B-B14F-4D97-AF65-F5344CB8AC3E}">
        <p14:creationId xmlns:p14="http://schemas.microsoft.com/office/powerpoint/2010/main" val="18500514"/>
      </p:ext>
    </p:extLst>
  </p:cSld>
  <p:clrMapOvr>
    <a:masterClrMapping/>
  </p:clrMapOvr>
  <p:transition spd="slow">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2">
            <a:extLst>
              <a:ext uri="{FF2B5EF4-FFF2-40B4-BE49-F238E27FC236}">
                <a16:creationId xmlns:a16="http://schemas.microsoft.com/office/drawing/2014/main" xmlns="" id="{208AD28A-A25B-4F07-969A-D827773C90DA}"/>
              </a:ext>
            </a:extLst>
          </p:cNvPr>
          <p:cNvSpPr/>
          <p:nvPr/>
        </p:nvSpPr>
        <p:spPr>
          <a:xfrm>
            <a:off x="1524000" y="838200"/>
            <a:ext cx="7620000" cy="769441"/>
          </a:xfrm>
          <a:prstGeom prst="rect">
            <a:avLst/>
          </a:prstGeom>
          <a:noFill/>
        </p:spPr>
        <p:txBody>
          <a:bodyPr wrap="square" lIns="91440" tIns="45720" rIns="91440" bIns="45720">
            <a:spAutoFit/>
          </a:bodyPr>
          <a:lstStyle/>
          <a:p>
            <a:r>
              <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Begin </a:t>
            </a: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At The Beginning</a:t>
            </a:r>
            <a:endPar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
        <p:nvSpPr>
          <p:cNvPr id="4" name="Rectangle 3">
            <a:extLst>
              <a:ext uri="{FF2B5EF4-FFF2-40B4-BE49-F238E27FC236}">
                <a16:creationId xmlns:a16="http://schemas.microsoft.com/office/drawing/2014/main" xmlns="" id="{079DA184-DA82-4FD5-B02B-23FF775A1D9E}"/>
              </a:ext>
            </a:extLst>
          </p:cNvPr>
          <p:cNvSpPr/>
          <p:nvPr/>
        </p:nvSpPr>
        <p:spPr>
          <a:xfrm>
            <a:off x="427582" y="838200"/>
            <a:ext cx="938077" cy="1446550"/>
          </a:xfrm>
          <a:prstGeom prst="rect">
            <a:avLst/>
          </a:prstGeom>
          <a:noFill/>
        </p:spPr>
        <p:txBody>
          <a:bodyPr wrap="none" lIns="91440" tIns="45720" rIns="91440" bIns="45720">
            <a:spAutoFit/>
          </a:bodyPr>
          <a:lstStyle/>
          <a:p>
            <a:pPr algn="ctr"/>
            <a:r>
              <a:rPr lang="en-US" sz="8800" b="0" cap="none" spc="0" dirty="0">
                <a:ln w="18415" cmpd="sng">
                  <a:solidFill>
                    <a:srgbClr val="FFFFFF"/>
                  </a:solidFill>
                  <a:prstDash val="solid"/>
                </a:ln>
                <a:gradFill>
                  <a:gsLst>
                    <a:gs pos="0">
                      <a:srgbClr val="A50021"/>
                    </a:gs>
                    <a:gs pos="39000">
                      <a:srgbClr val="C00000"/>
                    </a:gs>
                    <a:gs pos="100000">
                      <a:srgbClr val="FF0000"/>
                    </a:gs>
                  </a:gsLst>
                  <a:lin ang="5400000" scaled="0"/>
                </a:gradFill>
                <a:effectLst>
                  <a:outerShdw blurRad="63500" dir="3600000" algn="tl" rotWithShape="0">
                    <a:srgbClr val="000000">
                      <a:alpha val="70000"/>
                    </a:srgbClr>
                  </a:outerShdw>
                </a:effectLst>
                <a:latin typeface="Arial Black" panose="020B0A04020102020204" pitchFamily="34" charset="0"/>
              </a:rPr>
              <a:t>3</a:t>
            </a:r>
          </a:p>
        </p:txBody>
      </p:sp>
      <p:sp>
        <p:nvSpPr>
          <p:cNvPr id="5" name="Rectangle 3"/>
          <p:cNvSpPr txBox="1">
            <a:spLocks noChangeArrowheads="1"/>
          </p:cNvSpPr>
          <p:nvPr/>
        </p:nvSpPr>
        <p:spPr bwMode="auto">
          <a:xfrm>
            <a:off x="1066801" y="2057400"/>
            <a:ext cx="7696200" cy="42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90600" lvl="1" indent="-533400" eaLnBrk="1" hangingPunct="1">
              <a:spcBef>
                <a:spcPts val="1200"/>
              </a:spcBef>
              <a:buClr>
                <a:schemeClr val="bg1"/>
              </a:buClr>
              <a:defRPr/>
            </a:pPr>
            <a:r>
              <a:rPr lang="en-US" altLang="en-US" sz="3200" b="1" dirty="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a:rPr>
              <a:t>Find a common foundation.</a:t>
            </a:r>
          </a:p>
        </p:txBody>
      </p:sp>
    </p:spTree>
    <p:extLst>
      <p:ext uri="{BB962C8B-B14F-4D97-AF65-F5344CB8AC3E}">
        <p14:creationId xmlns:p14="http://schemas.microsoft.com/office/powerpoint/2010/main" val="1091070580"/>
      </p:ext>
    </p:extLst>
  </p:cSld>
  <p:clrMapOvr>
    <a:masterClrMapping/>
  </p:clrMapOvr>
  <p:transition spd="slow">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pic>
        <p:nvPicPr>
          <p:cNvPr id="3" name="Picture 2">
            <a:extLst>
              <a:ext uri="{FF2B5EF4-FFF2-40B4-BE49-F238E27FC236}">
                <a16:creationId xmlns:a16="http://schemas.microsoft.com/office/drawing/2014/main" xmlns="" id="{911D10C2-953A-40D8-E0D3-FB1B3E737A2E}"/>
              </a:ext>
            </a:extLst>
          </p:cNvPr>
          <p:cNvPicPr>
            <a:picLocks noChangeAspect="1"/>
          </p:cNvPicPr>
          <p:nvPr/>
        </p:nvPicPr>
        <p:blipFill>
          <a:blip r:embed="rId2"/>
          <a:stretch>
            <a:fillRect/>
          </a:stretch>
        </p:blipFill>
        <p:spPr>
          <a:xfrm>
            <a:off x="0" y="685800"/>
            <a:ext cx="9144000" cy="6102095"/>
          </a:xfrm>
          <a:prstGeom prst="rect">
            <a:avLst/>
          </a:prstGeom>
        </p:spPr>
      </p:pic>
    </p:spTree>
    <p:extLst>
      <p:ext uri="{BB962C8B-B14F-4D97-AF65-F5344CB8AC3E}">
        <p14:creationId xmlns:p14="http://schemas.microsoft.com/office/powerpoint/2010/main" val="262252557"/>
      </p:ext>
    </p:extLst>
  </p:cSld>
  <p:clrMapOvr>
    <a:masterClrMapping/>
  </p:clrMapOvr>
  <p:transition spd="slow">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CB81801-DA74-4DE9-A33C-15B4D0D1E31F}"/>
              </a:ext>
            </a:extLst>
          </p:cNvPr>
          <p:cNvSpPr txBox="1"/>
          <p:nvPr/>
        </p:nvSpPr>
        <p:spPr>
          <a:xfrm>
            <a:off x="782380" y="2378981"/>
            <a:ext cx="7258034" cy="2308324"/>
          </a:xfrm>
          <a:prstGeom prst="rect">
            <a:avLst/>
          </a:prstGeom>
          <a:noFill/>
        </p:spPr>
        <p:txBody>
          <a:bodyPr wrap="square" rtlCol="0">
            <a:spAutoFit/>
          </a:bodyPr>
          <a:lstStyle/>
          <a:p>
            <a:pPr algn="ctr" defTabSz="685800"/>
            <a:r>
              <a:rPr lang="en-US" sz="7200" dirty="0">
                <a:solidFill>
                  <a:prstClr val="white"/>
                </a:solidFill>
                <a:latin typeface="Arial" panose="020B0604020202020204" pitchFamily="34" charset="0"/>
                <a:cs typeface="Arial" panose="020B0604020202020204" pitchFamily="34" charset="0"/>
              </a:rPr>
              <a:t>What Will We Encounter?</a:t>
            </a:r>
          </a:p>
        </p:txBody>
      </p:sp>
      <p:sp>
        <p:nvSpPr>
          <p:cNvPr id="3" name="Rectangle 2">
            <a:extLst>
              <a:ext uri="{FF2B5EF4-FFF2-40B4-BE49-F238E27FC236}">
                <a16:creationId xmlns:a16="http://schemas.microsoft.com/office/drawing/2014/main" xmlns="" id="{725C85AF-E39F-431B-91D6-A3818E588F59}"/>
              </a:ext>
            </a:extLst>
          </p:cNvPr>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Tree>
    <p:extLst>
      <p:ext uri="{BB962C8B-B14F-4D97-AF65-F5344CB8AC3E}">
        <p14:creationId xmlns:p14="http://schemas.microsoft.com/office/powerpoint/2010/main" val="1328183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411CE700-93FB-4BCD-85FC-FB31D3778BF9}"/>
              </a:ext>
            </a:extLst>
          </p:cNvPr>
          <p:cNvGraphicFramePr/>
          <p:nvPr>
            <p:extLst>
              <p:ext uri="{D42A27DB-BD31-4B8C-83A1-F6EECF244321}">
                <p14:modId xmlns:p14="http://schemas.microsoft.com/office/powerpoint/2010/main" val="3420876784"/>
              </p:ext>
            </p:extLst>
          </p:nvPr>
        </p:nvGraphicFramePr>
        <p:xfrm>
          <a:off x="1206063" y="1251388"/>
          <a:ext cx="6968359" cy="4749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xmlns="" id="{711F1DB9-3D0B-45CF-B37F-1CC017196E39}"/>
              </a:ext>
            </a:extLst>
          </p:cNvPr>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Tree>
    <p:extLst>
      <p:ext uri="{BB962C8B-B14F-4D97-AF65-F5344CB8AC3E}">
        <p14:creationId xmlns:p14="http://schemas.microsoft.com/office/powerpoint/2010/main" val="3195800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411CE700-93FB-4BCD-85FC-FB31D3778BF9}"/>
              </a:ext>
            </a:extLst>
          </p:cNvPr>
          <p:cNvGraphicFramePr/>
          <p:nvPr>
            <p:extLst>
              <p:ext uri="{D42A27DB-BD31-4B8C-83A1-F6EECF244321}">
                <p14:modId xmlns:p14="http://schemas.microsoft.com/office/powerpoint/2010/main" val="3439253356"/>
              </p:ext>
            </p:extLst>
          </p:nvPr>
        </p:nvGraphicFramePr>
        <p:xfrm>
          <a:off x="1206063" y="1251388"/>
          <a:ext cx="6968359" cy="4749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xmlns="" id="{60FFF4D1-5807-4EFC-9F9F-CC631069A350}"/>
              </a:ext>
            </a:extLst>
          </p:cNvPr>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Tree>
    <p:extLst>
      <p:ext uri="{BB962C8B-B14F-4D97-AF65-F5344CB8AC3E}">
        <p14:creationId xmlns:p14="http://schemas.microsoft.com/office/powerpoint/2010/main" val="26446425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411CE700-93FB-4BCD-85FC-FB31D3778BF9}"/>
              </a:ext>
            </a:extLst>
          </p:cNvPr>
          <p:cNvGraphicFramePr/>
          <p:nvPr>
            <p:extLst>
              <p:ext uri="{D42A27DB-BD31-4B8C-83A1-F6EECF244321}">
                <p14:modId xmlns:p14="http://schemas.microsoft.com/office/powerpoint/2010/main" val="1045236905"/>
              </p:ext>
            </p:extLst>
          </p:nvPr>
        </p:nvGraphicFramePr>
        <p:xfrm>
          <a:off x="1206063" y="1251388"/>
          <a:ext cx="6968359" cy="4749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xmlns="" id="{274D9714-3BF7-4E44-95A2-9B8E41E0BC4A}"/>
              </a:ext>
            </a:extLst>
          </p:cNvPr>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Tree>
    <p:extLst>
      <p:ext uri="{BB962C8B-B14F-4D97-AF65-F5344CB8AC3E}">
        <p14:creationId xmlns:p14="http://schemas.microsoft.com/office/powerpoint/2010/main" val="8210010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2">
            <a:extLst>
              <a:ext uri="{FF2B5EF4-FFF2-40B4-BE49-F238E27FC236}">
                <a16:creationId xmlns:a16="http://schemas.microsoft.com/office/drawing/2014/main" xmlns="" id="{208AD28A-A25B-4F07-969A-D827773C90DA}"/>
              </a:ext>
            </a:extLst>
          </p:cNvPr>
          <p:cNvSpPr/>
          <p:nvPr/>
        </p:nvSpPr>
        <p:spPr>
          <a:xfrm>
            <a:off x="1524000" y="838200"/>
            <a:ext cx="7620000" cy="769441"/>
          </a:xfrm>
          <a:prstGeom prst="rect">
            <a:avLst/>
          </a:prstGeom>
          <a:noFill/>
        </p:spPr>
        <p:txBody>
          <a:bodyPr wrap="square" lIns="91440" tIns="45720" rIns="91440" bIns="45720">
            <a:spAutoFit/>
          </a:bodyPr>
          <a:lstStyle/>
          <a:p>
            <a:r>
              <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Begin </a:t>
            </a: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At The Beginning</a:t>
            </a:r>
            <a:endPar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
        <p:nvSpPr>
          <p:cNvPr id="4" name="Rectangle 3">
            <a:extLst>
              <a:ext uri="{FF2B5EF4-FFF2-40B4-BE49-F238E27FC236}">
                <a16:creationId xmlns:a16="http://schemas.microsoft.com/office/drawing/2014/main" xmlns="" id="{079DA184-DA82-4FD5-B02B-23FF775A1D9E}"/>
              </a:ext>
            </a:extLst>
          </p:cNvPr>
          <p:cNvSpPr/>
          <p:nvPr/>
        </p:nvSpPr>
        <p:spPr>
          <a:xfrm>
            <a:off x="427582" y="838200"/>
            <a:ext cx="938077" cy="1446550"/>
          </a:xfrm>
          <a:prstGeom prst="rect">
            <a:avLst/>
          </a:prstGeom>
          <a:noFill/>
        </p:spPr>
        <p:txBody>
          <a:bodyPr wrap="none" lIns="91440" tIns="45720" rIns="91440" bIns="45720">
            <a:spAutoFit/>
          </a:bodyPr>
          <a:lstStyle/>
          <a:p>
            <a:pPr algn="ctr"/>
            <a:r>
              <a:rPr lang="en-US" sz="8800" b="0" cap="none" spc="0" dirty="0">
                <a:ln w="18415" cmpd="sng">
                  <a:solidFill>
                    <a:srgbClr val="FFFFFF"/>
                  </a:solidFill>
                  <a:prstDash val="solid"/>
                </a:ln>
                <a:gradFill>
                  <a:gsLst>
                    <a:gs pos="0">
                      <a:srgbClr val="A50021"/>
                    </a:gs>
                    <a:gs pos="39000">
                      <a:srgbClr val="C00000"/>
                    </a:gs>
                    <a:gs pos="100000">
                      <a:srgbClr val="FF0000"/>
                    </a:gs>
                  </a:gsLst>
                  <a:lin ang="5400000" scaled="0"/>
                </a:gradFill>
                <a:effectLst>
                  <a:outerShdw blurRad="63500" dir="3600000" algn="tl" rotWithShape="0">
                    <a:srgbClr val="000000">
                      <a:alpha val="70000"/>
                    </a:srgbClr>
                  </a:outerShdw>
                </a:effectLst>
                <a:latin typeface="Arial Black" panose="020B0A04020102020204" pitchFamily="34" charset="0"/>
              </a:rPr>
              <a:t>3</a:t>
            </a:r>
          </a:p>
        </p:txBody>
      </p:sp>
      <p:sp>
        <p:nvSpPr>
          <p:cNvPr id="5" name="Rectangle 3"/>
          <p:cNvSpPr txBox="1">
            <a:spLocks noChangeArrowheads="1"/>
          </p:cNvSpPr>
          <p:nvPr/>
        </p:nvSpPr>
        <p:spPr bwMode="auto">
          <a:xfrm>
            <a:off x="1066801" y="2057400"/>
            <a:ext cx="7696200" cy="42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90600" lvl="1" indent="-533400" eaLnBrk="1" hangingPunct="1">
              <a:spcBef>
                <a:spcPts val="1200"/>
              </a:spcBef>
              <a:buClr>
                <a:schemeClr val="bg1"/>
              </a:buClr>
              <a:defRPr/>
            </a:pPr>
            <a:r>
              <a:rPr lang="en-US" altLang="en-US" sz="3200" b="1" dirty="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a:rPr>
              <a:t>Find a common foundation.</a:t>
            </a:r>
          </a:p>
          <a:p>
            <a:pPr marL="990600" lvl="1" indent="-533400" eaLnBrk="1" hangingPunct="1">
              <a:spcBef>
                <a:spcPts val="1200"/>
              </a:spcBef>
              <a:buClr>
                <a:schemeClr val="bg1"/>
              </a:buClr>
              <a:defRPr/>
            </a:pPr>
            <a:r>
              <a:rPr lang="en-US" altLang="en-US" sz="3200" b="1" dirty="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a:rPr>
              <a:t>Know where NOT to start.</a:t>
            </a:r>
          </a:p>
        </p:txBody>
      </p:sp>
    </p:spTree>
    <p:extLst>
      <p:ext uri="{BB962C8B-B14F-4D97-AF65-F5344CB8AC3E}">
        <p14:creationId xmlns:p14="http://schemas.microsoft.com/office/powerpoint/2010/main" val="858908804"/>
      </p:ext>
    </p:extLst>
  </p:cSld>
  <p:clrMapOvr>
    <a:masterClrMapping/>
  </p:clrMapOvr>
  <p:transition spd="slow">
    <p:wipe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2">
            <a:extLst>
              <a:ext uri="{FF2B5EF4-FFF2-40B4-BE49-F238E27FC236}">
                <a16:creationId xmlns:a16="http://schemas.microsoft.com/office/drawing/2014/main" xmlns="" id="{208AD28A-A25B-4F07-969A-D827773C90DA}"/>
              </a:ext>
            </a:extLst>
          </p:cNvPr>
          <p:cNvSpPr/>
          <p:nvPr/>
        </p:nvSpPr>
        <p:spPr>
          <a:xfrm>
            <a:off x="1524000" y="838200"/>
            <a:ext cx="7620000" cy="769441"/>
          </a:xfrm>
          <a:prstGeom prst="rect">
            <a:avLst/>
          </a:prstGeom>
          <a:noFill/>
        </p:spPr>
        <p:txBody>
          <a:bodyPr wrap="square" lIns="91440" tIns="45720" rIns="91440" bIns="45720">
            <a:spAutoFit/>
          </a:bodyPr>
          <a:lstStyle/>
          <a:p>
            <a:r>
              <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Begin </a:t>
            </a: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At The Beginning</a:t>
            </a:r>
            <a:endPar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
        <p:nvSpPr>
          <p:cNvPr id="4" name="Rectangle 3">
            <a:extLst>
              <a:ext uri="{FF2B5EF4-FFF2-40B4-BE49-F238E27FC236}">
                <a16:creationId xmlns:a16="http://schemas.microsoft.com/office/drawing/2014/main" xmlns="" id="{079DA184-DA82-4FD5-B02B-23FF775A1D9E}"/>
              </a:ext>
            </a:extLst>
          </p:cNvPr>
          <p:cNvSpPr/>
          <p:nvPr/>
        </p:nvSpPr>
        <p:spPr>
          <a:xfrm>
            <a:off x="427582" y="838200"/>
            <a:ext cx="938077" cy="1446550"/>
          </a:xfrm>
          <a:prstGeom prst="rect">
            <a:avLst/>
          </a:prstGeom>
          <a:noFill/>
        </p:spPr>
        <p:txBody>
          <a:bodyPr wrap="none" lIns="91440" tIns="45720" rIns="91440" bIns="45720">
            <a:spAutoFit/>
          </a:bodyPr>
          <a:lstStyle/>
          <a:p>
            <a:pPr algn="ctr"/>
            <a:r>
              <a:rPr lang="en-US" sz="8800" b="0" cap="none" spc="0" dirty="0">
                <a:ln w="18415" cmpd="sng">
                  <a:solidFill>
                    <a:srgbClr val="FFFFFF"/>
                  </a:solidFill>
                  <a:prstDash val="solid"/>
                </a:ln>
                <a:gradFill>
                  <a:gsLst>
                    <a:gs pos="0">
                      <a:srgbClr val="A50021"/>
                    </a:gs>
                    <a:gs pos="39000">
                      <a:srgbClr val="C00000"/>
                    </a:gs>
                    <a:gs pos="100000">
                      <a:srgbClr val="FF0000"/>
                    </a:gs>
                  </a:gsLst>
                  <a:lin ang="5400000" scaled="0"/>
                </a:gradFill>
                <a:effectLst>
                  <a:outerShdw blurRad="63500" dir="3600000" algn="tl" rotWithShape="0">
                    <a:srgbClr val="000000">
                      <a:alpha val="70000"/>
                    </a:srgbClr>
                  </a:outerShdw>
                </a:effectLst>
                <a:latin typeface="Arial Black" panose="020B0A04020102020204" pitchFamily="34" charset="0"/>
              </a:rPr>
              <a:t>3</a:t>
            </a:r>
          </a:p>
        </p:txBody>
      </p:sp>
      <p:sp>
        <p:nvSpPr>
          <p:cNvPr id="5" name="Rectangle 3"/>
          <p:cNvSpPr txBox="1">
            <a:spLocks noChangeArrowheads="1"/>
          </p:cNvSpPr>
          <p:nvPr/>
        </p:nvSpPr>
        <p:spPr bwMode="auto">
          <a:xfrm>
            <a:off x="1066801" y="2057400"/>
            <a:ext cx="7696200" cy="42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90600" lvl="1" indent="-533400" eaLnBrk="1" hangingPunct="1">
              <a:spcBef>
                <a:spcPts val="1200"/>
              </a:spcBef>
              <a:buClr>
                <a:schemeClr val="bg1"/>
              </a:buClr>
              <a:defRPr/>
            </a:pPr>
            <a:r>
              <a:rPr lang="en-US" altLang="en-US" sz="3200" b="1" dirty="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a:rPr>
              <a:t>Find a common foundation.</a:t>
            </a:r>
          </a:p>
          <a:p>
            <a:pPr marL="990600" lvl="1" indent="-533400" eaLnBrk="1" hangingPunct="1">
              <a:spcBef>
                <a:spcPts val="1200"/>
              </a:spcBef>
              <a:buClr>
                <a:schemeClr val="bg1"/>
              </a:buClr>
              <a:defRPr/>
            </a:pPr>
            <a:r>
              <a:rPr lang="en-US" altLang="en-US" sz="3200" b="1" dirty="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a:rPr>
              <a:t>Know where NOT to start.</a:t>
            </a:r>
          </a:p>
          <a:p>
            <a:pPr marL="1390650" lvl="2" indent="-533400" eaLnBrk="1" hangingPunct="1">
              <a:spcBef>
                <a:spcPts val="1200"/>
              </a:spcBef>
              <a:buClr>
                <a:schemeClr val="bg1"/>
              </a:buClr>
              <a:buFont typeface="Wingdings" panose="05000000000000000000" pitchFamily="2" charset="2"/>
              <a:buChar char="§"/>
              <a:defRPr/>
            </a:pPr>
            <a:r>
              <a:rPr lang="en-US" alt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a:rPr>
              <a:t>Not in the middle!</a:t>
            </a:r>
          </a:p>
        </p:txBody>
      </p:sp>
    </p:spTree>
    <p:extLst>
      <p:ext uri="{BB962C8B-B14F-4D97-AF65-F5344CB8AC3E}">
        <p14:creationId xmlns:p14="http://schemas.microsoft.com/office/powerpoint/2010/main" val="534488689"/>
      </p:ext>
    </p:extLst>
  </p:cSld>
  <p:clrMapOvr>
    <a:masterClrMapping/>
  </p:clrMapOvr>
  <p:transition spd="slow">
    <p:wipe di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2">
            <a:extLst>
              <a:ext uri="{FF2B5EF4-FFF2-40B4-BE49-F238E27FC236}">
                <a16:creationId xmlns:a16="http://schemas.microsoft.com/office/drawing/2014/main" xmlns="" id="{208AD28A-A25B-4F07-969A-D827773C90DA}"/>
              </a:ext>
            </a:extLst>
          </p:cNvPr>
          <p:cNvSpPr/>
          <p:nvPr/>
        </p:nvSpPr>
        <p:spPr>
          <a:xfrm>
            <a:off x="1524000" y="838200"/>
            <a:ext cx="7620000" cy="769441"/>
          </a:xfrm>
          <a:prstGeom prst="rect">
            <a:avLst/>
          </a:prstGeom>
          <a:noFill/>
        </p:spPr>
        <p:txBody>
          <a:bodyPr wrap="square" lIns="91440" tIns="45720" rIns="91440" bIns="45720">
            <a:spAutoFit/>
          </a:bodyPr>
          <a:lstStyle/>
          <a:p>
            <a:r>
              <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Begin </a:t>
            </a: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At The Beginning</a:t>
            </a:r>
            <a:endPar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
        <p:nvSpPr>
          <p:cNvPr id="4" name="Rectangle 3">
            <a:extLst>
              <a:ext uri="{FF2B5EF4-FFF2-40B4-BE49-F238E27FC236}">
                <a16:creationId xmlns:a16="http://schemas.microsoft.com/office/drawing/2014/main" xmlns="" id="{079DA184-DA82-4FD5-B02B-23FF775A1D9E}"/>
              </a:ext>
            </a:extLst>
          </p:cNvPr>
          <p:cNvSpPr/>
          <p:nvPr/>
        </p:nvSpPr>
        <p:spPr>
          <a:xfrm>
            <a:off x="427582" y="838200"/>
            <a:ext cx="938077" cy="1446550"/>
          </a:xfrm>
          <a:prstGeom prst="rect">
            <a:avLst/>
          </a:prstGeom>
          <a:noFill/>
        </p:spPr>
        <p:txBody>
          <a:bodyPr wrap="none" lIns="91440" tIns="45720" rIns="91440" bIns="45720">
            <a:spAutoFit/>
          </a:bodyPr>
          <a:lstStyle/>
          <a:p>
            <a:pPr algn="ctr"/>
            <a:r>
              <a:rPr lang="en-US" sz="8800" b="0" cap="none" spc="0" dirty="0">
                <a:ln w="18415" cmpd="sng">
                  <a:solidFill>
                    <a:srgbClr val="FFFFFF"/>
                  </a:solidFill>
                  <a:prstDash val="solid"/>
                </a:ln>
                <a:gradFill>
                  <a:gsLst>
                    <a:gs pos="0">
                      <a:srgbClr val="A50021"/>
                    </a:gs>
                    <a:gs pos="39000">
                      <a:srgbClr val="C00000"/>
                    </a:gs>
                    <a:gs pos="100000">
                      <a:srgbClr val="FF0000"/>
                    </a:gs>
                  </a:gsLst>
                  <a:lin ang="5400000" scaled="0"/>
                </a:gradFill>
                <a:effectLst>
                  <a:outerShdw blurRad="63500" dir="3600000" algn="tl" rotWithShape="0">
                    <a:srgbClr val="000000">
                      <a:alpha val="70000"/>
                    </a:srgbClr>
                  </a:outerShdw>
                </a:effectLst>
                <a:latin typeface="Arial Black" panose="020B0A04020102020204" pitchFamily="34" charset="0"/>
              </a:rPr>
              <a:t>3</a:t>
            </a:r>
          </a:p>
        </p:txBody>
      </p:sp>
      <p:sp>
        <p:nvSpPr>
          <p:cNvPr id="5" name="Rectangle 3"/>
          <p:cNvSpPr txBox="1">
            <a:spLocks noChangeArrowheads="1"/>
          </p:cNvSpPr>
          <p:nvPr/>
        </p:nvSpPr>
        <p:spPr bwMode="auto">
          <a:xfrm>
            <a:off x="1066801" y="2057400"/>
            <a:ext cx="7696200" cy="42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90600" lvl="1" indent="-533400" eaLnBrk="1" hangingPunct="1">
              <a:spcBef>
                <a:spcPts val="1200"/>
              </a:spcBef>
              <a:buClr>
                <a:schemeClr val="bg1"/>
              </a:buClr>
              <a:defRPr/>
            </a:pPr>
            <a:r>
              <a:rPr lang="en-US" altLang="en-US" sz="3200" b="1" dirty="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a:rPr>
              <a:t>Find a common foundation.</a:t>
            </a:r>
          </a:p>
          <a:p>
            <a:pPr marL="990600" lvl="1" indent="-533400" eaLnBrk="1" hangingPunct="1">
              <a:spcBef>
                <a:spcPts val="1200"/>
              </a:spcBef>
              <a:buClr>
                <a:schemeClr val="bg1"/>
              </a:buClr>
              <a:defRPr/>
            </a:pPr>
            <a:r>
              <a:rPr lang="en-US" altLang="en-US" sz="3200" b="1" dirty="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a:rPr>
              <a:t>Know where NOT to start.</a:t>
            </a:r>
          </a:p>
          <a:p>
            <a:pPr marL="1390650" lvl="2" indent="-533400" eaLnBrk="1" hangingPunct="1">
              <a:spcBef>
                <a:spcPts val="1200"/>
              </a:spcBef>
              <a:buClr>
                <a:schemeClr val="bg1"/>
              </a:buClr>
              <a:buFont typeface="Wingdings" panose="05000000000000000000" pitchFamily="2" charset="2"/>
              <a:buChar char="§"/>
              <a:defRPr/>
            </a:pPr>
            <a:r>
              <a:rPr lang="en-US" alt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a:rPr>
              <a:t>Not in the middle!</a:t>
            </a:r>
          </a:p>
          <a:p>
            <a:pPr marL="1390650" lvl="2" indent="-533400" eaLnBrk="1" hangingPunct="1">
              <a:spcBef>
                <a:spcPts val="1200"/>
              </a:spcBef>
              <a:buClr>
                <a:schemeClr val="bg1"/>
              </a:buClr>
              <a:buFont typeface="Wingdings" panose="05000000000000000000" pitchFamily="2" charset="2"/>
              <a:buChar char="§"/>
              <a:defRPr/>
            </a:pPr>
            <a:r>
              <a:rPr lang="en-US" alt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a:rPr>
              <a:t>Not at the end!</a:t>
            </a:r>
          </a:p>
        </p:txBody>
      </p:sp>
    </p:spTree>
    <p:extLst>
      <p:ext uri="{BB962C8B-B14F-4D97-AF65-F5344CB8AC3E}">
        <p14:creationId xmlns:p14="http://schemas.microsoft.com/office/powerpoint/2010/main" val="980234220"/>
      </p:ext>
    </p:extLst>
  </p:cSld>
  <p:clrMapOvr>
    <a:masterClrMapping/>
  </p:clrMapOvr>
  <p:transition spd="slow">
    <p:wipe dir="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2">
            <a:extLst>
              <a:ext uri="{FF2B5EF4-FFF2-40B4-BE49-F238E27FC236}">
                <a16:creationId xmlns:a16="http://schemas.microsoft.com/office/drawing/2014/main" xmlns="" id="{208AD28A-A25B-4F07-969A-D827773C90DA}"/>
              </a:ext>
            </a:extLst>
          </p:cNvPr>
          <p:cNvSpPr/>
          <p:nvPr/>
        </p:nvSpPr>
        <p:spPr>
          <a:xfrm>
            <a:off x="1524000" y="838200"/>
            <a:ext cx="7620000" cy="769441"/>
          </a:xfrm>
          <a:prstGeom prst="rect">
            <a:avLst/>
          </a:prstGeom>
          <a:noFill/>
        </p:spPr>
        <p:txBody>
          <a:bodyPr wrap="square" lIns="91440" tIns="45720" rIns="91440" bIns="45720">
            <a:spAutoFit/>
          </a:bodyPr>
          <a:lstStyle/>
          <a:p>
            <a:r>
              <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Begin </a:t>
            </a: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At The Beginning</a:t>
            </a:r>
            <a:endPar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
        <p:nvSpPr>
          <p:cNvPr id="4" name="Rectangle 3">
            <a:extLst>
              <a:ext uri="{FF2B5EF4-FFF2-40B4-BE49-F238E27FC236}">
                <a16:creationId xmlns:a16="http://schemas.microsoft.com/office/drawing/2014/main" xmlns="" id="{079DA184-DA82-4FD5-B02B-23FF775A1D9E}"/>
              </a:ext>
            </a:extLst>
          </p:cNvPr>
          <p:cNvSpPr/>
          <p:nvPr/>
        </p:nvSpPr>
        <p:spPr>
          <a:xfrm>
            <a:off x="427582" y="838200"/>
            <a:ext cx="938077" cy="1446550"/>
          </a:xfrm>
          <a:prstGeom prst="rect">
            <a:avLst/>
          </a:prstGeom>
          <a:noFill/>
        </p:spPr>
        <p:txBody>
          <a:bodyPr wrap="none" lIns="91440" tIns="45720" rIns="91440" bIns="45720">
            <a:spAutoFit/>
          </a:bodyPr>
          <a:lstStyle/>
          <a:p>
            <a:pPr algn="ctr"/>
            <a:r>
              <a:rPr lang="en-US" sz="8800" b="0" cap="none" spc="0" dirty="0">
                <a:ln w="18415" cmpd="sng">
                  <a:solidFill>
                    <a:srgbClr val="FFFFFF"/>
                  </a:solidFill>
                  <a:prstDash val="solid"/>
                </a:ln>
                <a:gradFill>
                  <a:gsLst>
                    <a:gs pos="0">
                      <a:srgbClr val="A50021"/>
                    </a:gs>
                    <a:gs pos="39000">
                      <a:srgbClr val="C00000"/>
                    </a:gs>
                    <a:gs pos="100000">
                      <a:srgbClr val="FF0000"/>
                    </a:gs>
                  </a:gsLst>
                  <a:lin ang="5400000" scaled="0"/>
                </a:gradFill>
                <a:effectLst>
                  <a:outerShdw blurRad="63500" dir="3600000" algn="tl" rotWithShape="0">
                    <a:srgbClr val="000000">
                      <a:alpha val="70000"/>
                    </a:srgbClr>
                  </a:outerShdw>
                </a:effectLst>
                <a:latin typeface="Arial Black" panose="020B0A04020102020204" pitchFamily="34" charset="0"/>
              </a:rPr>
              <a:t>3</a:t>
            </a:r>
          </a:p>
        </p:txBody>
      </p:sp>
      <p:sp>
        <p:nvSpPr>
          <p:cNvPr id="5" name="Rectangle 3"/>
          <p:cNvSpPr txBox="1">
            <a:spLocks noChangeArrowheads="1"/>
          </p:cNvSpPr>
          <p:nvPr/>
        </p:nvSpPr>
        <p:spPr bwMode="auto">
          <a:xfrm>
            <a:off x="1066801" y="2057400"/>
            <a:ext cx="7696200" cy="42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90600" lvl="1" indent="-533400" eaLnBrk="1" hangingPunct="1">
              <a:spcBef>
                <a:spcPts val="1200"/>
              </a:spcBef>
              <a:buClr>
                <a:schemeClr val="bg1"/>
              </a:buClr>
              <a:defRPr/>
            </a:pPr>
            <a:r>
              <a:rPr lang="en-US" altLang="en-US" sz="3200" b="1" dirty="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a:rPr>
              <a:t>Find a common foundation.</a:t>
            </a:r>
          </a:p>
          <a:p>
            <a:pPr marL="990600" lvl="1" indent="-533400" eaLnBrk="1" hangingPunct="1">
              <a:spcBef>
                <a:spcPts val="1200"/>
              </a:spcBef>
              <a:buClr>
                <a:schemeClr val="bg1"/>
              </a:buClr>
              <a:defRPr/>
            </a:pPr>
            <a:r>
              <a:rPr lang="en-US" altLang="en-US" sz="3200" b="1" dirty="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a:rPr>
              <a:t>Know where NOT to start.</a:t>
            </a:r>
          </a:p>
          <a:p>
            <a:pPr marL="1390650" lvl="2" indent="-533400" eaLnBrk="1" hangingPunct="1">
              <a:spcBef>
                <a:spcPts val="1200"/>
              </a:spcBef>
              <a:buClr>
                <a:schemeClr val="bg1"/>
              </a:buClr>
              <a:buFont typeface="Wingdings" panose="05000000000000000000" pitchFamily="2" charset="2"/>
              <a:buChar char="§"/>
              <a:defRPr/>
            </a:pPr>
            <a:r>
              <a:rPr lang="en-US" alt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a:rPr>
              <a:t>Not in the middle!</a:t>
            </a:r>
          </a:p>
          <a:p>
            <a:pPr marL="1390650" lvl="2" indent="-533400" eaLnBrk="1" hangingPunct="1">
              <a:spcBef>
                <a:spcPts val="1200"/>
              </a:spcBef>
              <a:buClr>
                <a:schemeClr val="bg1"/>
              </a:buClr>
              <a:buFont typeface="Wingdings" panose="05000000000000000000" pitchFamily="2" charset="2"/>
              <a:buChar char="§"/>
              <a:defRPr/>
            </a:pPr>
            <a:r>
              <a:rPr lang="en-US" alt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a:rPr>
              <a:t>Not at the end!</a:t>
            </a:r>
          </a:p>
          <a:p>
            <a:pPr marL="1390650" lvl="2" indent="-533400" eaLnBrk="1" hangingPunct="1">
              <a:spcBef>
                <a:spcPts val="1200"/>
              </a:spcBef>
              <a:buClr>
                <a:schemeClr val="bg1"/>
              </a:buClr>
              <a:buFont typeface="Wingdings" panose="05000000000000000000" pitchFamily="2" charset="2"/>
              <a:buChar char="§"/>
              <a:defRPr/>
            </a:pPr>
            <a:r>
              <a:rPr lang="en-US" alt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a:rPr>
              <a:t>Do not assume anything!</a:t>
            </a:r>
          </a:p>
        </p:txBody>
      </p:sp>
    </p:spTree>
    <p:extLst>
      <p:ext uri="{BB962C8B-B14F-4D97-AF65-F5344CB8AC3E}">
        <p14:creationId xmlns:p14="http://schemas.microsoft.com/office/powerpoint/2010/main" val="2850134420"/>
      </p:ext>
    </p:extLst>
  </p:cSld>
  <p:clrMapOvr>
    <a:masterClrMapping/>
  </p:clrMapOvr>
  <p:transition spd="slow">
    <p:wipe dir="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2">
            <a:extLst>
              <a:ext uri="{FF2B5EF4-FFF2-40B4-BE49-F238E27FC236}">
                <a16:creationId xmlns:a16="http://schemas.microsoft.com/office/drawing/2014/main" xmlns="" id="{208AD28A-A25B-4F07-969A-D827773C90DA}"/>
              </a:ext>
            </a:extLst>
          </p:cNvPr>
          <p:cNvSpPr/>
          <p:nvPr/>
        </p:nvSpPr>
        <p:spPr>
          <a:xfrm>
            <a:off x="1524000" y="838200"/>
            <a:ext cx="7620000" cy="769441"/>
          </a:xfrm>
          <a:prstGeom prst="rect">
            <a:avLst/>
          </a:prstGeom>
          <a:noFill/>
        </p:spPr>
        <p:txBody>
          <a:bodyPr wrap="square" lIns="91440" tIns="45720" rIns="91440" bIns="45720">
            <a:spAutoFit/>
          </a:bodyPr>
          <a:lstStyle/>
          <a:p>
            <a:r>
              <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Begin </a:t>
            </a: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At The Beginning</a:t>
            </a:r>
            <a:endPar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
        <p:nvSpPr>
          <p:cNvPr id="4" name="Rectangle 3">
            <a:extLst>
              <a:ext uri="{FF2B5EF4-FFF2-40B4-BE49-F238E27FC236}">
                <a16:creationId xmlns:a16="http://schemas.microsoft.com/office/drawing/2014/main" xmlns="" id="{079DA184-DA82-4FD5-B02B-23FF775A1D9E}"/>
              </a:ext>
            </a:extLst>
          </p:cNvPr>
          <p:cNvSpPr/>
          <p:nvPr/>
        </p:nvSpPr>
        <p:spPr>
          <a:xfrm>
            <a:off x="427582" y="838200"/>
            <a:ext cx="938077" cy="1446550"/>
          </a:xfrm>
          <a:prstGeom prst="rect">
            <a:avLst/>
          </a:prstGeom>
          <a:noFill/>
        </p:spPr>
        <p:txBody>
          <a:bodyPr wrap="none" lIns="91440" tIns="45720" rIns="91440" bIns="45720">
            <a:spAutoFit/>
          </a:bodyPr>
          <a:lstStyle/>
          <a:p>
            <a:pPr algn="ctr"/>
            <a:r>
              <a:rPr lang="en-US" sz="8800" b="0" cap="none" spc="0" dirty="0">
                <a:ln w="18415" cmpd="sng">
                  <a:solidFill>
                    <a:srgbClr val="FFFFFF"/>
                  </a:solidFill>
                  <a:prstDash val="solid"/>
                </a:ln>
                <a:gradFill>
                  <a:gsLst>
                    <a:gs pos="0">
                      <a:srgbClr val="A50021"/>
                    </a:gs>
                    <a:gs pos="39000">
                      <a:srgbClr val="C00000"/>
                    </a:gs>
                    <a:gs pos="100000">
                      <a:srgbClr val="FF0000"/>
                    </a:gs>
                  </a:gsLst>
                  <a:lin ang="5400000" scaled="0"/>
                </a:gradFill>
                <a:effectLst>
                  <a:outerShdw blurRad="63500" dir="3600000" algn="tl" rotWithShape="0">
                    <a:srgbClr val="000000">
                      <a:alpha val="70000"/>
                    </a:srgbClr>
                  </a:outerShdw>
                </a:effectLst>
                <a:latin typeface="Arial Black" panose="020B0A04020102020204" pitchFamily="34" charset="0"/>
              </a:rPr>
              <a:t>3</a:t>
            </a:r>
          </a:p>
        </p:txBody>
      </p:sp>
      <p:sp>
        <p:nvSpPr>
          <p:cNvPr id="5" name="Rectangle 3"/>
          <p:cNvSpPr txBox="1">
            <a:spLocks noChangeArrowheads="1"/>
          </p:cNvSpPr>
          <p:nvPr/>
        </p:nvSpPr>
        <p:spPr bwMode="auto">
          <a:xfrm>
            <a:off x="1066801" y="2057400"/>
            <a:ext cx="7696200" cy="42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90600" lvl="1" indent="-533400" eaLnBrk="1" hangingPunct="1">
              <a:spcBef>
                <a:spcPts val="1200"/>
              </a:spcBef>
              <a:buClr>
                <a:schemeClr val="bg1"/>
              </a:buClr>
              <a:defRPr/>
            </a:pPr>
            <a:r>
              <a:rPr lang="en-US" altLang="en-US" sz="3200" b="1" dirty="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a:rPr>
              <a:t>Find a common foundation.</a:t>
            </a:r>
          </a:p>
          <a:p>
            <a:pPr marL="990600" lvl="1" indent="-533400" eaLnBrk="1" hangingPunct="1">
              <a:spcBef>
                <a:spcPts val="1200"/>
              </a:spcBef>
              <a:buClr>
                <a:schemeClr val="bg1"/>
              </a:buClr>
              <a:defRPr/>
            </a:pPr>
            <a:r>
              <a:rPr lang="en-US" altLang="en-US" sz="3200" b="1" dirty="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a:rPr>
              <a:t>Know where NOT to start.</a:t>
            </a:r>
          </a:p>
          <a:p>
            <a:pPr marL="1390650" lvl="2" indent="-533400" eaLnBrk="1" hangingPunct="1">
              <a:spcBef>
                <a:spcPts val="1200"/>
              </a:spcBef>
              <a:buClr>
                <a:schemeClr val="bg1"/>
              </a:buClr>
              <a:buFont typeface="Wingdings" panose="05000000000000000000" pitchFamily="2" charset="2"/>
              <a:buChar char="§"/>
              <a:defRPr/>
            </a:pPr>
            <a:r>
              <a:rPr lang="en-US" alt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a:rPr>
              <a:t>Not in the middle!</a:t>
            </a:r>
          </a:p>
          <a:p>
            <a:pPr marL="1390650" lvl="2" indent="-533400" eaLnBrk="1" hangingPunct="1">
              <a:spcBef>
                <a:spcPts val="1200"/>
              </a:spcBef>
              <a:buClr>
                <a:schemeClr val="bg1"/>
              </a:buClr>
              <a:buFont typeface="Wingdings" panose="05000000000000000000" pitchFamily="2" charset="2"/>
              <a:buChar char="§"/>
              <a:defRPr/>
            </a:pPr>
            <a:r>
              <a:rPr lang="en-US" alt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a:rPr>
              <a:t>Not at the end!</a:t>
            </a:r>
          </a:p>
          <a:p>
            <a:pPr marL="1390650" lvl="2" indent="-533400" eaLnBrk="1" hangingPunct="1">
              <a:spcBef>
                <a:spcPts val="1200"/>
              </a:spcBef>
              <a:buClr>
                <a:schemeClr val="bg1"/>
              </a:buClr>
              <a:buFont typeface="Wingdings" panose="05000000000000000000" pitchFamily="2" charset="2"/>
              <a:buChar char="§"/>
              <a:defRPr/>
            </a:pPr>
            <a:r>
              <a:rPr lang="en-US" alt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a:rPr>
              <a:t>Do not assume anything!</a:t>
            </a:r>
          </a:p>
          <a:p>
            <a:pPr marL="1390650" lvl="2" indent="-533400" eaLnBrk="1" hangingPunct="1">
              <a:spcBef>
                <a:spcPts val="1200"/>
              </a:spcBef>
              <a:buClr>
                <a:schemeClr val="bg1"/>
              </a:buClr>
              <a:buFont typeface="Wingdings" panose="05000000000000000000" pitchFamily="2" charset="2"/>
              <a:buChar char="§"/>
              <a:defRPr/>
            </a:pPr>
            <a:r>
              <a:rPr lang="en-US" alt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a:rPr>
              <a:t>Ask questions!</a:t>
            </a:r>
          </a:p>
        </p:txBody>
      </p:sp>
    </p:spTree>
    <p:extLst>
      <p:ext uri="{BB962C8B-B14F-4D97-AF65-F5344CB8AC3E}">
        <p14:creationId xmlns:p14="http://schemas.microsoft.com/office/powerpoint/2010/main" val="3186730152"/>
      </p:ext>
    </p:extLst>
  </p:cSld>
  <p:clrMapOvr>
    <a:masterClrMapping/>
  </p:clrMapOvr>
  <p:transition spd="slow">
    <p:wipe dir="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pic>
        <p:nvPicPr>
          <p:cNvPr id="7" name="Picture 6">
            <a:extLst>
              <a:ext uri="{FF2B5EF4-FFF2-40B4-BE49-F238E27FC236}">
                <a16:creationId xmlns:a16="http://schemas.microsoft.com/office/drawing/2014/main" xmlns="" id="{90439C8B-D495-C1DE-6997-97B641352D7E}"/>
              </a:ext>
            </a:extLst>
          </p:cNvPr>
          <p:cNvPicPr>
            <a:picLocks noChangeAspect="1"/>
          </p:cNvPicPr>
          <p:nvPr/>
        </p:nvPicPr>
        <p:blipFill rotWithShape="1">
          <a:blip r:embed="rId2"/>
          <a:srcRect t="10171" b="9926"/>
          <a:stretch/>
        </p:blipFill>
        <p:spPr>
          <a:xfrm>
            <a:off x="457200" y="988909"/>
            <a:ext cx="8295237" cy="5564291"/>
          </a:xfrm>
          <a:prstGeom prst="rect">
            <a:avLst/>
          </a:prstGeom>
        </p:spPr>
      </p:pic>
    </p:spTree>
    <p:extLst>
      <p:ext uri="{BB962C8B-B14F-4D97-AF65-F5344CB8AC3E}">
        <p14:creationId xmlns:p14="http://schemas.microsoft.com/office/powerpoint/2010/main" val="2870432408"/>
      </p:ext>
    </p:extLst>
  </p:cSld>
  <p:clrMapOvr>
    <a:masterClrMapping/>
  </p:clrMapOvr>
  <p:transition spd="slow">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pic>
        <p:nvPicPr>
          <p:cNvPr id="3" name="Picture 2">
            <a:extLst>
              <a:ext uri="{FF2B5EF4-FFF2-40B4-BE49-F238E27FC236}">
                <a16:creationId xmlns:a16="http://schemas.microsoft.com/office/drawing/2014/main" xmlns="" id="{02601648-4C9E-0096-84CB-7831C0962B13}"/>
              </a:ext>
            </a:extLst>
          </p:cNvPr>
          <p:cNvPicPr>
            <a:picLocks noChangeAspect="1"/>
          </p:cNvPicPr>
          <p:nvPr/>
        </p:nvPicPr>
        <p:blipFill>
          <a:blip r:embed="rId2"/>
          <a:stretch>
            <a:fillRect/>
          </a:stretch>
        </p:blipFill>
        <p:spPr>
          <a:xfrm>
            <a:off x="0" y="762000"/>
            <a:ext cx="9144000" cy="6025895"/>
          </a:xfrm>
          <a:prstGeom prst="rect">
            <a:avLst/>
          </a:prstGeom>
        </p:spPr>
      </p:pic>
    </p:spTree>
    <p:extLst>
      <p:ext uri="{BB962C8B-B14F-4D97-AF65-F5344CB8AC3E}">
        <p14:creationId xmlns:p14="http://schemas.microsoft.com/office/powerpoint/2010/main" val="407391458"/>
      </p:ext>
    </p:extLst>
  </p:cSld>
  <p:clrMapOvr>
    <a:masterClrMapping/>
  </p:clrMapOvr>
  <p:transition spd="slow">
    <p:wipe dir="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2">
            <a:extLst>
              <a:ext uri="{FF2B5EF4-FFF2-40B4-BE49-F238E27FC236}">
                <a16:creationId xmlns:a16="http://schemas.microsoft.com/office/drawing/2014/main" xmlns="" id="{208AD28A-A25B-4F07-969A-D827773C90DA}"/>
              </a:ext>
            </a:extLst>
          </p:cNvPr>
          <p:cNvSpPr/>
          <p:nvPr/>
        </p:nvSpPr>
        <p:spPr>
          <a:xfrm>
            <a:off x="1524000" y="838200"/>
            <a:ext cx="7620000" cy="769441"/>
          </a:xfrm>
          <a:prstGeom prst="rect">
            <a:avLst/>
          </a:prstGeom>
          <a:noFill/>
        </p:spPr>
        <p:txBody>
          <a:bodyPr wrap="square" lIns="91440" tIns="45720" rIns="91440" bIns="45720">
            <a:spAutoFit/>
          </a:bodyPr>
          <a:lstStyle/>
          <a:p>
            <a:r>
              <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Begin </a:t>
            </a: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At The Beginning</a:t>
            </a:r>
            <a:endPar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
        <p:nvSpPr>
          <p:cNvPr id="4" name="Rectangle 3">
            <a:extLst>
              <a:ext uri="{FF2B5EF4-FFF2-40B4-BE49-F238E27FC236}">
                <a16:creationId xmlns:a16="http://schemas.microsoft.com/office/drawing/2014/main" xmlns="" id="{079DA184-DA82-4FD5-B02B-23FF775A1D9E}"/>
              </a:ext>
            </a:extLst>
          </p:cNvPr>
          <p:cNvSpPr/>
          <p:nvPr/>
        </p:nvSpPr>
        <p:spPr>
          <a:xfrm>
            <a:off x="427582" y="838200"/>
            <a:ext cx="938077" cy="1446550"/>
          </a:xfrm>
          <a:prstGeom prst="rect">
            <a:avLst/>
          </a:prstGeom>
          <a:noFill/>
        </p:spPr>
        <p:txBody>
          <a:bodyPr wrap="none" lIns="91440" tIns="45720" rIns="91440" bIns="45720">
            <a:spAutoFit/>
          </a:bodyPr>
          <a:lstStyle/>
          <a:p>
            <a:pPr algn="ctr"/>
            <a:r>
              <a:rPr lang="en-US" sz="8800" b="0" cap="none" spc="0" dirty="0">
                <a:ln w="18415" cmpd="sng">
                  <a:solidFill>
                    <a:srgbClr val="FFFFFF"/>
                  </a:solidFill>
                  <a:prstDash val="solid"/>
                </a:ln>
                <a:gradFill>
                  <a:gsLst>
                    <a:gs pos="0">
                      <a:srgbClr val="A50021"/>
                    </a:gs>
                    <a:gs pos="39000">
                      <a:srgbClr val="C00000"/>
                    </a:gs>
                    <a:gs pos="100000">
                      <a:srgbClr val="FF0000"/>
                    </a:gs>
                  </a:gsLst>
                  <a:lin ang="5400000" scaled="0"/>
                </a:gradFill>
                <a:effectLst>
                  <a:outerShdw blurRad="63500" dir="3600000" algn="tl" rotWithShape="0">
                    <a:srgbClr val="000000">
                      <a:alpha val="70000"/>
                    </a:srgbClr>
                  </a:outerShdw>
                </a:effectLst>
                <a:latin typeface="Arial Black" panose="020B0A04020102020204" pitchFamily="34" charset="0"/>
              </a:rPr>
              <a:t>3</a:t>
            </a:r>
          </a:p>
        </p:txBody>
      </p:sp>
      <p:sp>
        <p:nvSpPr>
          <p:cNvPr id="5" name="Rectangle 3"/>
          <p:cNvSpPr txBox="1">
            <a:spLocks noChangeArrowheads="1"/>
          </p:cNvSpPr>
          <p:nvPr/>
        </p:nvSpPr>
        <p:spPr bwMode="auto">
          <a:xfrm>
            <a:off x="1066801" y="2057400"/>
            <a:ext cx="7696200" cy="42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90600" lvl="1" indent="-533400" eaLnBrk="1" hangingPunct="1">
              <a:spcBef>
                <a:spcPts val="1200"/>
              </a:spcBef>
              <a:buClr>
                <a:schemeClr val="bg1"/>
              </a:buClr>
              <a:defRPr/>
            </a:pPr>
            <a:r>
              <a:rPr lang="en-US" altLang="en-US" sz="3200" b="1" dirty="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a:rPr>
              <a:t>Find a common foundation.</a:t>
            </a:r>
          </a:p>
          <a:p>
            <a:pPr marL="990600" lvl="1" indent="-533400" eaLnBrk="1" hangingPunct="1">
              <a:spcBef>
                <a:spcPts val="1200"/>
              </a:spcBef>
              <a:buClr>
                <a:schemeClr val="bg1"/>
              </a:buClr>
              <a:defRPr/>
            </a:pPr>
            <a:r>
              <a:rPr lang="en-US" altLang="en-US" sz="3200" b="1" dirty="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a:rPr>
              <a:t>Know where NOT to start.</a:t>
            </a:r>
          </a:p>
          <a:p>
            <a:pPr marL="1390650" lvl="2" indent="-533400" eaLnBrk="1" hangingPunct="1">
              <a:spcBef>
                <a:spcPts val="1200"/>
              </a:spcBef>
              <a:buClr>
                <a:schemeClr val="bg1"/>
              </a:buClr>
              <a:buFont typeface="Wingdings" panose="05000000000000000000" pitchFamily="2" charset="2"/>
              <a:buChar char="§"/>
              <a:defRPr/>
            </a:pPr>
            <a:r>
              <a:rPr lang="en-US" alt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a:rPr>
              <a:t>Not in the middle!</a:t>
            </a:r>
          </a:p>
          <a:p>
            <a:pPr marL="1390650" lvl="2" indent="-533400" eaLnBrk="1" hangingPunct="1">
              <a:spcBef>
                <a:spcPts val="1200"/>
              </a:spcBef>
              <a:buClr>
                <a:schemeClr val="bg1"/>
              </a:buClr>
              <a:buFont typeface="Wingdings" panose="05000000000000000000" pitchFamily="2" charset="2"/>
              <a:buChar char="§"/>
              <a:defRPr/>
            </a:pPr>
            <a:r>
              <a:rPr lang="en-US" alt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a:rPr>
              <a:t>Not at the end!</a:t>
            </a:r>
          </a:p>
          <a:p>
            <a:pPr marL="1390650" lvl="2" indent="-533400" eaLnBrk="1" hangingPunct="1">
              <a:spcBef>
                <a:spcPts val="1200"/>
              </a:spcBef>
              <a:buClr>
                <a:schemeClr val="bg1"/>
              </a:buClr>
              <a:buFont typeface="Wingdings" panose="05000000000000000000" pitchFamily="2" charset="2"/>
              <a:buChar char="§"/>
              <a:defRPr/>
            </a:pPr>
            <a:r>
              <a:rPr lang="en-US" alt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a:rPr>
              <a:t>Do not assume anything!</a:t>
            </a:r>
          </a:p>
          <a:p>
            <a:pPr marL="1390650" lvl="2" indent="-533400" eaLnBrk="1" hangingPunct="1">
              <a:spcBef>
                <a:spcPts val="1200"/>
              </a:spcBef>
              <a:buClr>
                <a:schemeClr val="bg1"/>
              </a:buClr>
              <a:buFont typeface="Wingdings" panose="05000000000000000000" pitchFamily="2" charset="2"/>
              <a:buChar char="§"/>
              <a:defRPr/>
            </a:pPr>
            <a:r>
              <a:rPr lang="en-US" alt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a:rPr>
              <a:t>Ask questions!</a:t>
            </a:r>
          </a:p>
        </p:txBody>
      </p:sp>
    </p:spTree>
    <p:extLst>
      <p:ext uri="{BB962C8B-B14F-4D97-AF65-F5344CB8AC3E}">
        <p14:creationId xmlns:p14="http://schemas.microsoft.com/office/powerpoint/2010/main" val="3937148914"/>
      </p:ext>
    </p:extLst>
  </p:cSld>
  <p:clrMapOvr>
    <a:masterClrMapping/>
  </p:clrMapOvr>
  <p:transition spd="slow">
    <p:wipe dir="d"/>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2">
            <a:extLst>
              <a:ext uri="{FF2B5EF4-FFF2-40B4-BE49-F238E27FC236}">
                <a16:creationId xmlns:a16="http://schemas.microsoft.com/office/drawing/2014/main" xmlns="" id="{208AD28A-A25B-4F07-969A-D827773C90DA}"/>
              </a:ext>
            </a:extLst>
          </p:cNvPr>
          <p:cNvSpPr/>
          <p:nvPr/>
        </p:nvSpPr>
        <p:spPr>
          <a:xfrm>
            <a:off x="1524000" y="838200"/>
            <a:ext cx="7620000" cy="769441"/>
          </a:xfrm>
          <a:prstGeom prst="rect">
            <a:avLst/>
          </a:prstGeom>
          <a:noFill/>
        </p:spPr>
        <p:txBody>
          <a:bodyPr wrap="square" lIns="91440" tIns="45720" rIns="91440" bIns="45720">
            <a:spAutoFit/>
          </a:bodyPr>
          <a:lstStyle/>
          <a:p>
            <a:r>
              <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Begin </a:t>
            </a: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At The Beginning</a:t>
            </a:r>
            <a:endPar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
        <p:nvSpPr>
          <p:cNvPr id="4" name="Rectangle 3">
            <a:extLst>
              <a:ext uri="{FF2B5EF4-FFF2-40B4-BE49-F238E27FC236}">
                <a16:creationId xmlns:a16="http://schemas.microsoft.com/office/drawing/2014/main" xmlns="" id="{079DA184-DA82-4FD5-B02B-23FF775A1D9E}"/>
              </a:ext>
            </a:extLst>
          </p:cNvPr>
          <p:cNvSpPr/>
          <p:nvPr/>
        </p:nvSpPr>
        <p:spPr>
          <a:xfrm>
            <a:off x="427582" y="838200"/>
            <a:ext cx="938077" cy="1446550"/>
          </a:xfrm>
          <a:prstGeom prst="rect">
            <a:avLst/>
          </a:prstGeom>
          <a:noFill/>
        </p:spPr>
        <p:txBody>
          <a:bodyPr wrap="none" lIns="91440" tIns="45720" rIns="91440" bIns="45720">
            <a:spAutoFit/>
          </a:bodyPr>
          <a:lstStyle/>
          <a:p>
            <a:pPr algn="ctr"/>
            <a:r>
              <a:rPr lang="en-US" sz="8800" b="0" cap="none" spc="0" dirty="0">
                <a:ln w="18415" cmpd="sng">
                  <a:solidFill>
                    <a:srgbClr val="FFFFFF"/>
                  </a:solidFill>
                  <a:prstDash val="solid"/>
                </a:ln>
                <a:gradFill>
                  <a:gsLst>
                    <a:gs pos="0">
                      <a:srgbClr val="A50021"/>
                    </a:gs>
                    <a:gs pos="39000">
                      <a:srgbClr val="C00000"/>
                    </a:gs>
                    <a:gs pos="100000">
                      <a:srgbClr val="FF0000"/>
                    </a:gs>
                  </a:gsLst>
                  <a:lin ang="5400000" scaled="0"/>
                </a:gradFill>
                <a:effectLst>
                  <a:outerShdw blurRad="63500" dir="3600000" algn="tl" rotWithShape="0">
                    <a:srgbClr val="000000">
                      <a:alpha val="70000"/>
                    </a:srgbClr>
                  </a:outerShdw>
                </a:effectLst>
                <a:latin typeface="Arial Black" panose="020B0A04020102020204" pitchFamily="34" charset="0"/>
              </a:rPr>
              <a:t>3</a:t>
            </a:r>
          </a:p>
        </p:txBody>
      </p:sp>
      <p:sp>
        <p:nvSpPr>
          <p:cNvPr id="5" name="Rectangle 3"/>
          <p:cNvSpPr txBox="1">
            <a:spLocks noChangeArrowheads="1"/>
          </p:cNvSpPr>
          <p:nvPr/>
        </p:nvSpPr>
        <p:spPr bwMode="auto">
          <a:xfrm>
            <a:off x="1066801" y="2057400"/>
            <a:ext cx="7696200" cy="42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90600" lvl="1" indent="-533400" eaLnBrk="1" hangingPunct="1">
              <a:spcBef>
                <a:spcPts val="1200"/>
              </a:spcBef>
              <a:buClr>
                <a:schemeClr val="bg1"/>
              </a:buClr>
              <a:defRPr/>
            </a:pPr>
            <a:r>
              <a:rPr lang="en-US" altLang="en-US" sz="3200" b="1" dirty="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a:rPr>
              <a:t>Find a common foundation.</a:t>
            </a:r>
          </a:p>
          <a:p>
            <a:pPr marL="990600" lvl="1" indent="-533400" eaLnBrk="1" hangingPunct="1">
              <a:spcBef>
                <a:spcPts val="1200"/>
              </a:spcBef>
              <a:buClr>
                <a:schemeClr val="bg1"/>
              </a:buClr>
              <a:defRPr/>
            </a:pPr>
            <a:r>
              <a:rPr lang="en-US" altLang="en-US" sz="3200" b="1" dirty="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a:rPr>
              <a:t>Know where NOT to start.</a:t>
            </a:r>
          </a:p>
          <a:p>
            <a:pPr marL="1390650" lvl="2" indent="-533400" eaLnBrk="1" hangingPunct="1">
              <a:spcBef>
                <a:spcPts val="1200"/>
              </a:spcBef>
              <a:buClr>
                <a:schemeClr val="bg1"/>
              </a:buClr>
              <a:buFont typeface="Wingdings" panose="05000000000000000000" pitchFamily="2" charset="2"/>
              <a:buChar char="§"/>
              <a:defRPr/>
            </a:pPr>
            <a:r>
              <a:rPr lang="en-US" alt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a:rPr>
              <a:t>Not in the middle!</a:t>
            </a:r>
          </a:p>
          <a:p>
            <a:pPr marL="1390650" lvl="2" indent="-533400" eaLnBrk="1" hangingPunct="1">
              <a:spcBef>
                <a:spcPts val="1200"/>
              </a:spcBef>
              <a:buClr>
                <a:schemeClr val="bg1"/>
              </a:buClr>
              <a:buFont typeface="Wingdings" panose="05000000000000000000" pitchFamily="2" charset="2"/>
              <a:buChar char="§"/>
              <a:defRPr/>
            </a:pPr>
            <a:r>
              <a:rPr lang="en-US" alt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a:rPr>
              <a:t>Not at the end!</a:t>
            </a:r>
          </a:p>
          <a:p>
            <a:pPr marL="1390650" lvl="2" indent="-533400" eaLnBrk="1" hangingPunct="1">
              <a:spcBef>
                <a:spcPts val="1200"/>
              </a:spcBef>
              <a:buClr>
                <a:schemeClr val="bg1"/>
              </a:buClr>
              <a:buFont typeface="Wingdings" panose="05000000000000000000" pitchFamily="2" charset="2"/>
              <a:buChar char="§"/>
              <a:defRPr/>
            </a:pPr>
            <a:r>
              <a:rPr lang="en-US" alt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a:rPr>
              <a:t>Do not assume anything!</a:t>
            </a:r>
          </a:p>
          <a:p>
            <a:pPr marL="1390650" lvl="2" indent="-533400" eaLnBrk="1" hangingPunct="1">
              <a:spcBef>
                <a:spcPts val="1200"/>
              </a:spcBef>
              <a:buClr>
                <a:schemeClr val="bg1"/>
              </a:buClr>
              <a:buFont typeface="Wingdings" panose="05000000000000000000" pitchFamily="2" charset="2"/>
              <a:buChar char="§"/>
              <a:defRPr/>
            </a:pPr>
            <a:r>
              <a:rPr lang="en-US" alt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a:rPr>
              <a:t>Ask questions!</a:t>
            </a:r>
          </a:p>
          <a:p>
            <a:pPr lvl="1" eaLnBrk="1" hangingPunct="1">
              <a:spcBef>
                <a:spcPts val="1200"/>
              </a:spcBef>
              <a:buClr>
                <a:schemeClr val="bg1"/>
              </a:buClr>
              <a:buFont typeface="Arial" panose="020B0604020202020204" pitchFamily="34" charset="0"/>
              <a:buChar char="•"/>
              <a:defRPr/>
            </a:pPr>
            <a:r>
              <a:rPr lang="en-US" altLang="en-US" sz="3200" b="1" dirty="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a:rPr>
              <a:t>Keep the goal in mind.</a:t>
            </a:r>
          </a:p>
          <a:p>
            <a:pPr marL="990600" lvl="1" indent="-533400" eaLnBrk="1" hangingPunct="1">
              <a:spcBef>
                <a:spcPts val="1200"/>
              </a:spcBef>
              <a:buClr>
                <a:schemeClr val="bg1"/>
              </a:buClr>
              <a:defRPr/>
            </a:pPr>
            <a:endParaRPr lang="en-US" altLang="en-US" sz="3200" b="1" dirty="0">
              <a:ln>
                <a:solidFill>
                  <a:srgbClr val="C00000"/>
                </a:solidFill>
              </a:ln>
              <a:solidFill>
                <a:schemeClr val="bg1"/>
              </a:solidFill>
              <a:latin typeface="Arial" panose="020B0604020202020204" pitchFamily="34" charset="0"/>
              <a:cs typeface="Arial"/>
            </a:endParaRPr>
          </a:p>
        </p:txBody>
      </p:sp>
    </p:spTree>
    <p:extLst>
      <p:ext uri="{BB962C8B-B14F-4D97-AF65-F5344CB8AC3E}">
        <p14:creationId xmlns:p14="http://schemas.microsoft.com/office/powerpoint/2010/main" val="2922850573"/>
      </p:ext>
    </p:extLst>
  </p:cSld>
  <p:clrMapOvr>
    <a:masterClrMapping/>
  </p:clrMapOvr>
  <p:transition spd="slow">
    <p:wipe dir="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3"/>
          <p:cNvSpPr txBox="1">
            <a:spLocks noChangeArrowheads="1"/>
          </p:cNvSpPr>
          <p:nvPr/>
        </p:nvSpPr>
        <p:spPr bwMode="auto">
          <a:xfrm>
            <a:off x="190500" y="838200"/>
            <a:ext cx="87630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9999FF"/>
              </a:buClr>
              <a:buSzTx/>
              <a:buFontTx/>
              <a:buNone/>
              <a:tabLst/>
              <a:defRPr/>
            </a:pPr>
            <a:r>
              <a:rPr kumimoji="0" lang="en-US" altLang="en-US" sz="3000" b="1" i="0" u="none" strike="noStrike" kern="1200" cap="none" spc="0" normalizeH="0" baseline="0" noProof="0" dirty="0">
                <a:ln>
                  <a:solidFill>
                    <a:srgbClr val="C00000"/>
                  </a:solid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a:rPr>
              <a:t>1 Corinthians 9:19-21</a:t>
            </a:r>
          </a:p>
          <a:p>
            <a:pPr marL="0" marR="0" lvl="0" indent="0" algn="l" defTabSz="914400" rtl="0" eaLnBrk="1" fontAlgn="base" latinLnBrk="0" hangingPunct="1">
              <a:lnSpc>
                <a:spcPct val="100000"/>
              </a:lnSpc>
              <a:spcBef>
                <a:spcPts val="0"/>
              </a:spcBef>
              <a:spcAft>
                <a:spcPct val="0"/>
              </a:spcAft>
              <a:buClr>
                <a:srgbClr val="9999FF"/>
              </a:buClr>
              <a:buSzTx/>
              <a:buFontTx/>
              <a:buNone/>
              <a:tabLst/>
              <a:defRPr/>
            </a:pPr>
            <a:r>
              <a:rPr kumimoji="0" lang="en-US" altLang="en-US" sz="3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 19 For though I am free from all men, I have made myself a servant to all, that I might win the more;</a:t>
            </a:r>
          </a:p>
          <a:p>
            <a:pPr marL="0" marR="0" lvl="0" indent="0" algn="l" defTabSz="914400" rtl="0" eaLnBrk="1" fontAlgn="base" latinLnBrk="0" hangingPunct="1">
              <a:lnSpc>
                <a:spcPct val="100000"/>
              </a:lnSpc>
              <a:spcBef>
                <a:spcPts val="0"/>
              </a:spcBef>
              <a:spcAft>
                <a:spcPct val="0"/>
              </a:spcAft>
              <a:buClr>
                <a:srgbClr val="9999FF"/>
              </a:buClr>
              <a:buSzTx/>
              <a:buFontTx/>
              <a:buNone/>
              <a:tabLst/>
              <a:defRPr/>
            </a:pPr>
            <a:r>
              <a:rPr kumimoji="0" lang="en-US" altLang="en-US" sz="3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 20 and to the Jews I became as a Jew, that I might win Jews; to those who are under the law, as under the law, that I might win those who are under the law;</a:t>
            </a:r>
          </a:p>
          <a:p>
            <a:pPr marL="0" marR="0" lvl="0" indent="0" algn="l" defTabSz="914400" rtl="0" eaLnBrk="1" fontAlgn="base" latinLnBrk="0" hangingPunct="1">
              <a:lnSpc>
                <a:spcPct val="100000"/>
              </a:lnSpc>
              <a:spcBef>
                <a:spcPts val="0"/>
              </a:spcBef>
              <a:spcAft>
                <a:spcPct val="0"/>
              </a:spcAft>
              <a:buClr>
                <a:srgbClr val="9999FF"/>
              </a:buClr>
              <a:buSzTx/>
              <a:buFontTx/>
              <a:buNone/>
              <a:tabLst/>
              <a:defRPr/>
            </a:pPr>
            <a:r>
              <a:rPr kumimoji="0" lang="en-US" altLang="en-US" sz="3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 21 to those who are without law, as without law (not being without law toward God, but under law toward Christ), that I might win those who are without law;</a:t>
            </a:r>
          </a:p>
        </p:txBody>
      </p:sp>
    </p:spTree>
    <p:extLst>
      <p:ext uri="{BB962C8B-B14F-4D97-AF65-F5344CB8AC3E}">
        <p14:creationId xmlns:p14="http://schemas.microsoft.com/office/powerpoint/2010/main" val="3680910566"/>
      </p:ext>
    </p:extLst>
  </p:cSld>
  <p:clrMapOvr>
    <a:masterClrMapping/>
  </p:clrMapOvr>
  <p:transition spd="slow">
    <p:wipe dir="d"/>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3"/>
          <p:cNvSpPr txBox="1">
            <a:spLocks noChangeArrowheads="1"/>
          </p:cNvSpPr>
          <p:nvPr/>
        </p:nvSpPr>
        <p:spPr bwMode="auto">
          <a:xfrm>
            <a:off x="190500" y="1143000"/>
            <a:ext cx="87630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9999FF"/>
              </a:buClr>
              <a:buSzTx/>
              <a:buFontTx/>
              <a:buNone/>
              <a:tabLst/>
              <a:defRPr/>
            </a:pPr>
            <a:r>
              <a:rPr kumimoji="0" lang="en-US" altLang="en-US" sz="4000" b="1" i="0" u="none" strike="noStrike" kern="1200" cap="none" spc="0" normalizeH="0" baseline="0" noProof="0" dirty="0">
                <a:ln>
                  <a:solidFill>
                    <a:srgbClr val="C00000"/>
                  </a:solid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a:rPr>
              <a:t>1 Corinthians 9:22-23</a:t>
            </a:r>
          </a:p>
          <a:p>
            <a:pPr marL="0" marR="0" lvl="0" indent="0" algn="l" defTabSz="914400" rtl="0" eaLnBrk="1" fontAlgn="base" latinLnBrk="0" hangingPunct="1">
              <a:lnSpc>
                <a:spcPct val="100000"/>
              </a:lnSpc>
              <a:spcBef>
                <a:spcPts val="0"/>
              </a:spcBef>
              <a:spcAft>
                <a:spcPct val="0"/>
              </a:spcAft>
              <a:buClr>
                <a:srgbClr val="9999FF"/>
              </a:buClr>
              <a:buSzTx/>
              <a:buFontTx/>
              <a:buNone/>
              <a:tabLst/>
              <a:defRPr/>
            </a:pPr>
            <a:r>
              <a:rPr kumimoji="0" lang="en-US" alt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 22 to the weak I became as weak, that I might win the weak. I have become all things to all men, that I might by all means save some.</a:t>
            </a:r>
          </a:p>
          <a:p>
            <a:pPr marL="0" marR="0" lvl="0" indent="0" algn="l" defTabSz="914400" rtl="0" eaLnBrk="1" fontAlgn="base" latinLnBrk="0" hangingPunct="1">
              <a:lnSpc>
                <a:spcPct val="100000"/>
              </a:lnSpc>
              <a:spcBef>
                <a:spcPts val="0"/>
              </a:spcBef>
              <a:spcAft>
                <a:spcPct val="0"/>
              </a:spcAft>
              <a:buClr>
                <a:srgbClr val="9999FF"/>
              </a:buClr>
              <a:buSzTx/>
              <a:buFontTx/>
              <a:buNone/>
              <a:tabLst/>
              <a:defRPr/>
            </a:pPr>
            <a:r>
              <a:rPr kumimoji="0" lang="en-US" alt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 23 Now this I do for the gospel's sake, that I may be partaker of it with you.</a:t>
            </a:r>
          </a:p>
        </p:txBody>
      </p:sp>
    </p:spTree>
    <p:extLst>
      <p:ext uri="{BB962C8B-B14F-4D97-AF65-F5344CB8AC3E}">
        <p14:creationId xmlns:p14="http://schemas.microsoft.com/office/powerpoint/2010/main" val="1807243711"/>
      </p:ext>
    </p:extLst>
  </p:cSld>
  <p:clrMapOvr>
    <a:masterClrMapping/>
  </p:clrMapOvr>
  <p:transition spd="slow">
    <p:wipe dir="d"/>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2">
            <a:extLst>
              <a:ext uri="{FF2B5EF4-FFF2-40B4-BE49-F238E27FC236}">
                <a16:creationId xmlns:a16="http://schemas.microsoft.com/office/drawing/2014/main" xmlns="" id="{208AD28A-A25B-4F07-969A-D827773C90DA}"/>
              </a:ext>
            </a:extLst>
          </p:cNvPr>
          <p:cNvSpPr/>
          <p:nvPr/>
        </p:nvSpPr>
        <p:spPr>
          <a:xfrm>
            <a:off x="1524000" y="838200"/>
            <a:ext cx="7620000" cy="769441"/>
          </a:xfrm>
          <a:prstGeom prst="rect">
            <a:avLst/>
          </a:prstGeom>
          <a:noFill/>
        </p:spPr>
        <p:txBody>
          <a:bodyPr wrap="square" lIns="91440" tIns="45720" rIns="91440" bIns="45720">
            <a:spAutoFit/>
          </a:bodyPr>
          <a:lstStyle/>
          <a:p>
            <a:r>
              <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Begin </a:t>
            </a: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At The Beginning</a:t>
            </a:r>
            <a:endPar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
        <p:nvSpPr>
          <p:cNvPr id="4" name="Rectangle 3">
            <a:extLst>
              <a:ext uri="{FF2B5EF4-FFF2-40B4-BE49-F238E27FC236}">
                <a16:creationId xmlns:a16="http://schemas.microsoft.com/office/drawing/2014/main" xmlns="" id="{079DA184-DA82-4FD5-B02B-23FF775A1D9E}"/>
              </a:ext>
            </a:extLst>
          </p:cNvPr>
          <p:cNvSpPr/>
          <p:nvPr/>
        </p:nvSpPr>
        <p:spPr>
          <a:xfrm>
            <a:off x="427582" y="838200"/>
            <a:ext cx="938077" cy="1446550"/>
          </a:xfrm>
          <a:prstGeom prst="rect">
            <a:avLst/>
          </a:prstGeom>
          <a:noFill/>
        </p:spPr>
        <p:txBody>
          <a:bodyPr wrap="none" lIns="91440" tIns="45720" rIns="91440" bIns="45720">
            <a:spAutoFit/>
          </a:bodyPr>
          <a:lstStyle/>
          <a:p>
            <a:pPr algn="ctr"/>
            <a:r>
              <a:rPr lang="en-US" sz="8800" b="0" cap="none" spc="0" dirty="0">
                <a:ln w="18415" cmpd="sng">
                  <a:solidFill>
                    <a:srgbClr val="FFFFFF"/>
                  </a:solidFill>
                  <a:prstDash val="solid"/>
                </a:ln>
                <a:gradFill>
                  <a:gsLst>
                    <a:gs pos="0">
                      <a:srgbClr val="A50021"/>
                    </a:gs>
                    <a:gs pos="39000">
                      <a:srgbClr val="C00000"/>
                    </a:gs>
                    <a:gs pos="100000">
                      <a:srgbClr val="FF0000"/>
                    </a:gs>
                  </a:gsLst>
                  <a:lin ang="5400000" scaled="0"/>
                </a:gradFill>
                <a:effectLst>
                  <a:outerShdw blurRad="63500" dir="3600000" algn="tl" rotWithShape="0">
                    <a:srgbClr val="000000">
                      <a:alpha val="70000"/>
                    </a:srgbClr>
                  </a:outerShdw>
                </a:effectLst>
                <a:latin typeface="Arial Black" panose="020B0A04020102020204" pitchFamily="34" charset="0"/>
              </a:rPr>
              <a:t>3</a:t>
            </a:r>
          </a:p>
        </p:txBody>
      </p:sp>
      <p:sp>
        <p:nvSpPr>
          <p:cNvPr id="5" name="Rectangle 3"/>
          <p:cNvSpPr txBox="1">
            <a:spLocks noChangeArrowheads="1"/>
          </p:cNvSpPr>
          <p:nvPr/>
        </p:nvSpPr>
        <p:spPr bwMode="auto">
          <a:xfrm>
            <a:off x="1066801" y="2057400"/>
            <a:ext cx="7696200" cy="42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90600" lvl="1" indent="-533400" eaLnBrk="1" hangingPunct="1">
              <a:spcBef>
                <a:spcPts val="1200"/>
              </a:spcBef>
              <a:buClr>
                <a:schemeClr val="bg1"/>
              </a:buClr>
              <a:defRPr/>
            </a:pPr>
            <a:r>
              <a:rPr lang="en-US" altLang="en-US" sz="3200" b="1" dirty="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a:rPr>
              <a:t>Find a common foundation.</a:t>
            </a:r>
          </a:p>
          <a:p>
            <a:pPr marL="990600" lvl="1" indent="-533400" eaLnBrk="1" hangingPunct="1">
              <a:spcBef>
                <a:spcPts val="1200"/>
              </a:spcBef>
              <a:buClr>
                <a:schemeClr val="bg1"/>
              </a:buClr>
              <a:defRPr/>
            </a:pPr>
            <a:r>
              <a:rPr lang="en-US" altLang="en-US" sz="3200" b="1" dirty="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a:rPr>
              <a:t>Know where NOT to start.</a:t>
            </a:r>
          </a:p>
          <a:p>
            <a:pPr marL="1390650" lvl="2" indent="-533400" eaLnBrk="1" hangingPunct="1">
              <a:spcBef>
                <a:spcPts val="1200"/>
              </a:spcBef>
              <a:buClr>
                <a:schemeClr val="bg1"/>
              </a:buClr>
              <a:buFont typeface="Wingdings" panose="05000000000000000000" pitchFamily="2" charset="2"/>
              <a:buChar char="§"/>
              <a:defRPr/>
            </a:pPr>
            <a:r>
              <a:rPr lang="en-US" alt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a:rPr>
              <a:t>Not in the middle!</a:t>
            </a:r>
          </a:p>
          <a:p>
            <a:pPr marL="1390650" lvl="2" indent="-533400" eaLnBrk="1" hangingPunct="1">
              <a:spcBef>
                <a:spcPts val="1200"/>
              </a:spcBef>
              <a:buClr>
                <a:schemeClr val="bg1"/>
              </a:buClr>
              <a:buFont typeface="Wingdings" panose="05000000000000000000" pitchFamily="2" charset="2"/>
              <a:buChar char="§"/>
              <a:defRPr/>
            </a:pPr>
            <a:r>
              <a:rPr lang="en-US" alt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a:rPr>
              <a:t>Not at the end!</a:t>
            </a:r>
          </a:p>
          <a:p>
            <a:pPr marL="1390650" lvl="2" indent="-533400" eaLnBrk="1" hangingPunct="1">
              <a:spcBef>
                <a:spcPts val="1200"/>
              </a:spcBef>
              <a:buClr>
                <a:schemeClr val="bg1"/>
              </a:buClr>
              <a:buFont typeface="Wingdings" panose="05000000000000000000" pitchFamily="2" charset="2"/>
              <a:buChar char="§"/>
              <a:defRPr/>
            </a:pPr>
            <a:r>
              <a:rPr lang="en-US" alt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a:rPr>
              <a:t>Do not assume anything!</a:t>
            </a:r>
          </a:p>
          <a:p>
            <a:pPr marL="1390650" lvl="2" indent="-533400" eaLnBrk="1" hangingPunct="1">
              <a:spcBef>
                <a:spcPts val="1200"/>
              </a:spcBef>
              <a:buClr>
                <a:schemeClr val="bg1"/>
              </a:buClr>
              <a:buFont typeface="Wingdings" panose="05000000000000000000" pitchFamily="2" charset="2"/>
              <a:buChar char="§"/>
              <a:defRPr/>
            </a:pPr>
            <a:r>
              <a:rPr lang="en-US" alt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a:rPr>
              <a:t>Ask questions!</a:t>
            </a:r>
          </a:p>
          <a:p>
            <a:pPr lvl="1" eaLnBrk="1" hangingPunct="1">
              <a:spcBef>
                <a:spcPts val="1200"/>
              </a:spcBef>
              <a:buClr>
                <a:schemeClr val="bg1"/>
              </a:buClr>
              <a:buFont typeface="Arial" panose="020B0604020202020204" pitchFamily="34" charset="0"/>
              <a:buChar char="•"/>
              <a:defRPr/>
            </a:pPr>
            <a:r>
              <a:rPr lang="en-US" altLang="en-US" sz="3200" b="1" dirty="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a:rPr>
              <a:t>Keep the goal in mind.</a:t>
            </a:r>
          </a:p>
          <a:p>
            <a:pPr marL="990600" lvl="1" indent="-533400" eaLnBrk="1" hangingPunct="1">
              <a:spcBef>
                <a:spcPts val="1200"/>
              </a:spcBef>
              <a:buClr>
                <a:schemeClr val="bg1"/>
              </a:buClr>
              <a:defRPr/>
            </a:pPr>
            <a:endParaRPr lang="en-US" altLang="en-US" sz="3200" b="1" dirty="0">
              <a:ln>
                <a:solidFill>
                  <a:srgbClr val="C00000"/>
                </a:solidFill>
              </a:ln>
              <a:solidFill>
                <a:schemeClr val="bg1"/>
              </a:solidFill>
              <a:latin typeface="Arial" panose="020B0604020202020204" pitchFamily="34" charset="0"/>
              <a:cs typeface="Arial"/>
            </a:endParaRPr>
          </a:p>
        </p:txBody>
      </p:sp>
    </p:spTree>
    <p:extLst>
      <p:ext uri="{BB962C8B-B14F-4D97-AF65-F5344CB8AC3E}">
        <p14:creationId xmlns:p14="http://schemas.microsoft.com/office/powerpoint/2010/main" val="161044881"/>
      </p:ext>
    </p:extLst>
  </p:cSld>
  <p:clrMapOvr>
    <a:masterClrMapping/>
  </p:clrMapOvr>
  <p:transition spd="slow">
    <p:wipe dir="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2">
            <a:extLst>
              <a:ext uri="{FF2B5EF4-FFF2-40B4-BE49-F238E27FC236}">
                <a16:creationId xmlns:a16="http://schemas.microsoft.com/office/drawing/2014/main" xmlns="" id="{208AD28A-A25B-4F07-969A-D827773C90DA}"/>
              </a:ext>
            </a:extLst>
          </p:cNvPr>
          <p:cNvSpPr/>
          <p:nvPr/>
        </p:nvSpPr>
        <p:spPr>
          <a:xfrm>
            <a:off x="1524000" y="838200"/>
            <a:ext cx="7620000" cy="1323439"/>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Black" panose="020B0A04020102020204" pitchFamily="34" charset="0"/>
                <a:ea typeface="+mn-ea"/>
                <a:cs typeface="+mn-cs"/>
              </a:rPr>
              <a:t>Understand What We Are Seeking To Accomplish</a:t>
            </a:r>
          </a:p>
        </p:txBody>
      </p:sp>
      <p:sp>
        <p:nvSpPr>
          <p:cNvPr id="4" name="Rectangle 3">
            <a:extLst>
              <a:ext uri="{FF2B5EF4-FFF2-40B4-BE49-F238E27FC236}">
                <a16:creationId xmlns:a16="http://schemas.microsoft.com/office/drawing/2014/main" xmlns="" id="{079DA184-DA82-4FD5-B02B-23FF775A1D9E}"/>
              </a:ext>
            </a:extLst>
          </p:cNvPr>
          <p:cNvSpPr/>
          <p:nvPr/>
        </p:nvSpPr>
        <p:spPr>
          <a:xfrm>
            <a:off x="427582" y="838200"/>
            <a:ext cx="938077"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8415" cmpd="sng">
                  <a:solidFill>
                    <a:srgbClr val="FFFFFF"/>
                  </a:solidFill>
                  <a:prstDash val="solid"/>
                </a:ln>
                <a:gradFill>
                  <a:gsLst>
                    <a:gs pos="0">
                      <a:srgbClr val="A50021"/>
                    </a:gs>
                    <a:gs pos="39000">
                      <a:srgbClr val="C00000"/>
                    </a:gs>
                    <a:gs pos="100000">
                      <a:srgbClr val="FF0000"/>
                    </a:gs>
                  </a:gsLst>
                  <a:lin ang="5400000" scaled="0"/>
                </a:gradFill>
                <a:effectLst>
                  <a:outerShdw blurRad="63500" dir="3600000" algn="tl" rotWithShape="0">
                    <a:srgbClr val="000000">
                      <a:alpha val="70000"/>
                    </a:srgbClr>
                  </a:outerShdw>
                </a:effectLst>
                <a:uLnTx/>
                <a:uFillTx/>
                <a:latin typeface="Arial Black" panose="020B0A04020102020204" pitchFamily="34" charset="0"/>
                <a:ea typeface="+mn-ea"/>
                <a:cs typeface="+mn-cs"/>
              </a:rPr>
              <a:t>1</a:t>
            </a:r>
          </a:p>
        </p:txBody>
      </p:sp>
      <p:sp>
        <p:nvSpPr>
          <p:cNvPr id="6" name="Rectangle 5">
            <a:extLst>
              <a:ext uri="{FF2B5EF4-FFF2-40B4-BE49-F238E27FC236}">
                <a16:creationId xmlns:a16="http://schemas.microsoft.com/office/drawing/2014/main" xmlns="" id="{5D6B5F93-5A24-88B1-43D5-485DF6708CD9}"/>
              </a:ext>
            </a:extLst>
          </p:cNvPr>
          <p:cNvSpPr/>
          <p:nvPr/>
        </p:nvSpPr>
        <p:spPr>
          <a:xfrm>
            <a:off x="1524000" y="2942034"/>
            <a:ext cx="7620000" cy="830997"/>
          </a:xfrm>
          <a:prstGeom prst="rect">
            <a:avLst/>
          </a:prstGeom>
          <a:noFill/>
        </p:spPr>
        <p:txBody>
          <a:bodyPr wrap="square" lIns="91440" tIns="45720" rIns="91440" bIns="45720">
            <a:spAutoFit/>
          </a:bodyPr>
          <a:lstStyle/>
          <a:p>
            <a:r>
              <a:rPr lang="en-US" sz="4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Know What To Expect</a:t>
            </a:r>
          </a:p>
        </p:txBody>
      </p:sp>
      <p:sp>
        <p:nvSpPr>
          <p:cNvPr id="7" name="Rectangle 6">
            <a:extLst>
              <a:ext uri="{FF2B5EF4-FFF2-40B4-BE49-F238E27FC236}">
                <a16:creationId xmlns:a16="http://schemas.microsoft.com/office/drawing/2014/main" xmlns="" id="{A5344FCD-3C62-6F0B-42F8-C571E351B9E2}"/>
              </a:ext>
            </a:extLst>
          </p:cNvPr>
          <p:cNvSpPr/>
          <p:nvPr/>
        </p:nvSpPr>
        <p:spPr>
          <a:xfrm>
            <a:off x="427582" y="2942034"/>
            <a:ext cx="938077" cy="1446550"/>
          </a:xfrm>
          <a:prstGeom prst="rect">
            <a:avLst/>
          </a:prstGeom>
          <a:noFill/>
        </p:spPr>
        <p:txBody>
          <a:bodyPr wrap="none" lIns="91440" tIns="45720" rIns="91440" bIns="45720">
            <a:spAutoFit/>
          </a:bodyPr>
          <a:lstStyle/>
          <a:p>
            <a:pPr algn="ctr"/>
            <a:r>
              <a:rPr lang="en-US" sz="8800" b="0" cap="none" spc="0" dirty="0">
                <a:ln w="18415" cmpd="sng">
                  <a:solidFill>
                    <a:srgbClr val="FFFFFF"/>
                  </a:solidFill>
                  <a:prstDash val="solid"/>
                </a:ln>
                <a:gradFill>
                  <a:gsLst>
                    <a:gs pos="0">
                      <a:srgbClr val="A50021"/>
                    </a:gs>
                    <a:gs pos="39000">
                      <a:srgbClr val="C00000"/>
                    </a:gs>
                    <a:gs pos="100000">
                      <a:srgbClr val="FF0000"/>
                    </a:gs>
                  </a:gsLst>
                  <a:lin ang="5400000" scaled="0"/>
                </a:gradFill>
                <a:effectLst>
                  <a:outerShdw blurRad="63500" dir="3600000" algn="tl" rotWithShape="0">
                    <a:srgbClr val="000000">
                      <a:alpha val="70000"/>
                    </a:srgbClr>
                  </a:outerShdw>
                </a:effectLst>
                <a:latin typeface="Arial Black" panose="020B0A04020102020204" pitchFamily="34" charset="0"/>
              </a:rPr>
              <a:t>2</a:t>
            </a:r>
          </a:p>
        </p:txBody>
      </p:sp>
      <p:sp>
        <p:nvSpPr>
          <p:cNvPr id="8" name="Rectangle 7">
            <a:extLst>
              <a:ext uri="{FF2B5EF4-FFF2-40B4-BE49-F238E27FC236}">
                <a16:creationId xmlns:a16="http://schemas.microsoft.com/office/drawing/2014/main" xmlns="" id="{250AA23F-A229-F9EF-D369-7657A00D608D}"/>
              </a:ext>
            </a:extLst>
          </p:cNvPr>
          <p:cNvSpPr/>
          <p:nvPr/>
        </p:nvSpPr>
        <p:spPr>
          <a:xfrm>
            <a:off x="1524000" y="4985773"/>
            <a:ext cx="7620000" cy="769441"/>
          </a:xfrm>
          <a:prstGeom prst="rect">
            <a:avLst/>
          </a:prstGeom>
          <a:noFill/>
        </p:spPr>
        <p:txBody>
          <a:bodyPr wrap="square" lIns="91440" tIns="45720" rIns="91440" bIns="45720">
            <a:spAutoFit/>
          </a:bodyPr>
          <a:lstStyle/>
          <a:p>
            <a:r>
              <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Begin </a:t>
            </a: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At The Beginning</a:t>
            </a:r>
            <a:endPar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
        <p:nvSpPr>
          <p:cNvPr id="9" name="Rectangle 8">
            <a:extLst>
              <a:ext uri="{FF2B5EF4-FFF2-40B4-BE49-F238E27FC236}">
                <a16:creationId xmlns:a16="http://schemas.microsoft.com/office/drawing/2014/main" xmlns="" id="{B13FDB20-CBE8-A243-CF26-A0447099CCFE}"/>
              </a:ext>
            </a:extLst>
          </p:cNvPr>
          <p:cNvSpPr/>
          <p:nvPr/>
        </p:nvSpPr>
        <p:spPr>
          <a:xfrm>
            <a:off x="427582" y="4985773"/>
            <a:ext cx="938077" cy="1446550"/>
          </a:xfrm>
          <a:prstGeom prst="rect">
            <a:avLst/>
          </a:prstGeom>
          <a:noFill/>
        </p:spPr>
        <p:txBody>
          <a:bodyPr wrap="none" lIns="91440" tIns="45720" rIns="91440" bIns="45720">
            <a:spAutoFit/>
          </a:bodyPr>
          <a:lstStyle/>
          <a:p>
            <a:pPr algn="ctr"/>
            <a:r>
              <a:rPr lang="en-US" sz="8800" b="0" cap="none" spc="0" dirty="0">
                <a:ln w="18415" cmpd="sng">
                  <a:solidFill>
                    <a:srgbClr val="FFFFFF"/>
                  </a:solidFill>
                  <a:prstDash val="solid"/>
                </a:ln>
                <a:gradFill>
                  <a:gsLst>
                    <a:gs pos="0">
                      <a:srgbClr val="A50021"/>
                    </a:gs>
                    <a:gs pos="39000">
                      <a:srgbClr val="C00000"/>
                    </a:gs>
                    <a:gs pos="100000">
                      <a:srgbClr val="FF0000"/>
                    </a:gs>
                  </a:gsLst>
                  <a:lin ang="5400000" scaled="0"/>
                </a:gradFill>
                <a:effectLst>
                  <a:outerShdw blurRad="63500" dir="3600000" algn="tl" rotWithShape="0">
                    <a:srgbClr val="000000">
                      <a:alpha val="70000"/>
                    </a:srgbClr>
                  </a:outerShdw>
                </a:effectLst>
                <a:latin typeface="Arial Black" panose="020B0A04020102020204" pitchFamily="34" charset="0"/>
              </a:rPr>
              <a:t>3</a:t>
            </a:r>
          </a:p>
        </p:txBody>
      </p:sp>
    </p:spTree>
    <p:extLst>
      <p:ext uri="{BB962C8B-B14F-4D97-AF65-F5344CB8AC3E}">
        <p14:creationId xmlns:p14="http://schemas.microsoft.com/office/powerpoint/2010/main" val="649952485"/>
      </p:ext>
    </p:extLst>
  </p:cSld>
  <p:clrMapOvr>
    <a:masterClrMapping/>
  </p:clrMapOvr>
  <p:transition spd="slow">
    <p:wipe dir="d"/>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xmlns="" id="{9A18C668-A997-3E7A-18EC-E6DF5AB83EBC}"/>
              </a:ext>
            </a:extLst>
          </p:cNvPr>
          <p:cNvSpPr/>
          <p:nvPr/>
        </p:nvSpPr>
        <p:spPr>
          <a:xfrm>
            <a:off x="838200" y="1371600"/>
            <a:ext cx="7543800" cy="4267200"/>
          </a:xfrm>
          <a:prstGeom prst="ellipse">
            <a:avLst/>
          </a:prstGeom>
          <a:solidFill>
            <a:schemeClr val="tx1">
              <a:alpha val="40000"/>
            </a:schemeClr>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Jesus came to seek &amp; save the lost!!!</a:t>
            </a:r>
          </a:p>
        </p:txBody>
      </p:sp>
    </p:spTree>
    <p:extLst>
      <p:ext uri="{BB962C8B-B14F-4D97-AF65-F5344CB8AC3E}">
        <p14:creationId xmlns:p14="http://schemas.microsoft.com/office/powerpoint/2010/main" val="59649303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pic>
        <p:nvPicPr>
          <p:cNvPr id="4" name="Picture 3">
            <a:extLst>
              <a:ext uri="{FF2B5EF4-FFF2-40B4-BE49-F238E27FC236}">
                <a16:creationId xmlns:a16="http://schemas.microsoft.com/office/drawing/2014/main" xmlns="" id="{E2FF354E-82E3-9B55-81FC-487DF9A4836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t="15117" r="3999" b="39549"/>
          <a:stretch/>
        </p:blipFill>
        <p:spPr>
          <a:xfrm>
            <a:off x="927399" y="1394459"/>
            <a:ext cx="7226001" cy="4549705"/>
          </a:xfrm>
          <a:prstGeom prst="rect">
            <a:avLst/>
          </a:prstGeom>
        </p:spPr>
      </p:pic>
    </p:spTree>
    <p:extLst>
      <p:ext uri="{BB962C8B-B14F-4D97-AF65-F5344CB8AC3E}">
        <p14:creationId xmlns:p14="http://schemas.microsoft.com/office/powerpoint/2010/main" val="1849889858"/>
      </p:ext>
    </p:extLst>
  </p:cSld>
  <p:clrMapOvr>
    <a:masterClrMapping/>
  </p:clrMapOvr>
  <p:transition spd="slow">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3"/>
          <p:cNvSpPr txBox="1">
            <a:spLocks noChangeArrowheads="1"/>
          </p:cNvSpPr>
          <p:nvPr/>
        </p:nvSpPr>
        <p:spPr bwMode="auto">
          <a:xfrm>
            <a:off x="533400" y="1143000"/>
            <a:ext cx="7772400" cy="408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9999FF"/>
              </a:buClr>
              <a:buSzTx/>
              <a:buFontTx/>
              <a:buNone/>
              <a:tabLst/>
              <a:defRPr/>
            </a:pPr>
            <a:r>
              <a:rPr kumimoji="0" lang="en-US" altLang="en-US" sz="6000" b="1" i="0" strike="noStrike" kern="1200" cap="none" spc="0" normalizeH="0" baseline="0" noProof="0" dirty="0">
                <a:ln>
                  <a:solidFill>
                    <a:srgbClr val="C00000"/>
                  </a:solid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a:rPr>
              <a:t>Luke 19:10</a:t>
            </a:r>
          </a:p>
          <a:p>
            <a:pPr marL="0" marR="0" lvl="0" indent="0" algn="l" defTabSz="914400" rtl="0" eaLnBrk="1" fontAlgn="base" latinLnBrk="0" hangingPunct="1">
              <a:lnSpc>
                <a:spcPct val="100000"/>
              </a:lnSpc>
              <a:spcBef>
                <a:spcPts val="0"/>
              </a:spcBef>
              <a:spcAft>
                <a:spcPct val="0"/>
              </a:spcAft>
              <a:buClr>
                <a:srgbClr val="9999FF"/>
              </a:buClr>
              <a:buSzTx/>
              <a:buFontTx/>
              <a:buNone/>
              <a:tabLst/>
              <a:defRPr/>
            </a:pPr>
            <a:r>
              <a:rPr kumimoji="0" lang="en-US" altLang="en-US" sz="6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 </a:t>
            </a:r>
            <a:r>
              <a:rPr kumimoji="0" lang="en-US" altLang="en-US" sz="600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10</a:t>
            </a:r>
            <a:r>
              <a:rPr kumimoji="0" lang="en-US" altLang="en-US" sz="6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 "for the Son of Man has come to seek and to save that which was lost."</a:t>
            </a:r>
          </a:p>
        </p:txBody>
      </p:sp>
    </p:spTree>
    <p:extLst>
      <p:ext uri="{BB962C8B-B14F-4D97-AF65-F5344CB8AC3E}">
        <p14:creationId xmlns:p14="http://schemas.microsoft.com/office/powerpoint/2010/main" val="2643784801"/>
      </p:ext>
    </p:extLst>
  </p:cSld>
  <p:clrMapOvr>
    <a:masterClrMapping/>
  </p:clrMapOvr>
  <p:transition spd="slow">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3"/>
          <p:cNvSpPr txBox="1">
            <a:spLocks noChangeArrowheads="1"/>
          </p:cNvSpPr>
          <p:nvPr/>
        </p:nvSpPr>
        <p:spPr bwMode="auto">
          <a:xfrm>
            <a:off x="533400" y="1143000"/>
            <a:ext cx="7772400" cy="408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9999FF"/>
              </a:buClr>
              <a:buSzTx/>
              <a:buFontTx/>
              <a:buNone/>
              <a:tabLst/>
              <a:defRPr/>
            </a:pPr>
            <a:r>
              <a:rPr kumimoji="0" lang="en-US" altLang="en-US" sz="6000" b="1" i="0" strike="noStrike" kern="1200" cap="none" spc="0" normalizeH="0" baseline="0" noProof="0" dirty="0">
                <a:ln>
                  <a:solidFill>
                    <a:srgbClr val="C00000"/>
                  </a:solid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a:rPr>
              <a:t>Luke 6:31</a:t>
            </a:r>
          </a:p>
          <a:p>
            <a:pPr marL="0" lvl="0" indent="0" eaLnBrk="1" hangingPunct="1">
              <a:spcBef>
                <a:spcPts val="0"/>
              </a:spcBef>
              <a:buClr>
                <a:srgbClr val="9999FF"/>
              </a:buClr>
              <a:buNone/>
              <a:defRPr/>
            </a:pPr>
            <a:r>
              <a:rPr kumimoji="0" lang="en-US" altLang="en-US" sz="6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 </a:t>
            </a:r>
            <a:r>
              <a:rPr lang="en-US" altLang="en-US" sz="6000" dirty="0">
                <a:solidFill>
                  <a:srgbClr val="FFFFFF"/>
                </a:solidFill>
                <a:effectLst>
                  <a:outerShdw blurRad="38100" dist="38100" dir="2700000" algn="tl">
                    <a:srgbClr val="000000">
                      <a:alpha val="43137"/>
                    </a:srgbClr>
                  </a:outerShdw>
                </a:effectLst>
                <a:latin typeface="Arial" panose="020B0604020202020204" pitchFamily="34" charset="0"/>
                <a:cs typeface="Arial"/>
              </a:rPr>
              <a:t>31 "And just as you want men to do to you, you also do to them likewise."</a:t>
            </a:r>
          </a:p>
        </p:txBody>
      </p:sp>
    </p:spTree>
    <p:extLst>
      <p:ext uri="{BB962C8B-B14F-4D97-AF65-F5344CB8AC3E}">
        <p14:creationId xmlns:p14="http://schemas.microsoft.com/office/powerpoint/2010/main" val="939155973"/>
      </p:ext>
    </p:extLst>
  </p:cSld>
  <p:clrMapOvr>
    <a:masterClrMapping/>
  </p:clrMapOvr>
  <p:transition spd="slow">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j-ea"/>
                <a:cs typeface="Arial"/>
              </a:rPr>
              <a:t>Preparing to Teach the Lost</a:t>
            </a:r>
          </a:p>
        </p:txBody>
      </p:sp>
      <p:sp>
        <p:nvSpPr>
          <p:cNvPr id="3" name="Rectangle 3"/>
          <p:cNvSpPr txBox="1">
            <a:spLocks noChangeArrowheads="1"/>
          </p:cNvSpPr>
          <p:nvPr/>
        </p:nvSpPr>
        <p:spPr bwMode="auto">
          <a:xfrm>
            <a:off x="533400" y="1143000"/>
            <a:ext cx="7772400" cy="408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9999FF"/>
              </a:buClr>
              <a:buSzTx/>
              <a:buFontTx/>
              <a:buNone/>
              <a:tabLst/>
              <a:defRPr/>
            </a:pPr>
            <a:r>
              <a:rPr kumimoji="0" lang="en-US" altLang="en-US" sz="6000" b="1" i="0" strike="noStrike" kern="1200" cap="none" spc="0" normalizeH="0" baseline="0" noProof="0" dirty="0">
                <a:ln>
                  <a:solidFill>
                    <a:srgbClr val="C00000"/>
                  </a:solid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a:rPr>
              <a:t>Proverbs 11:30</a:t>
            </a:r>
          </a:p>
          <a:p>
            <a:pPr marL="0" lvl="0" indent="0" eaLnBrk="1" hangingPunct="1">
              <a:spcBef>
                <a:spcPts val="0"/>
              </a:spcBef>
              <a:buClr>
                <a:srgbClr val="9999FF"/>
              </a:buClr>
              <a:buNone/>
              <a:defRPr/>
            </a:pPr>
            <a:r>
              <a:rPr kumimoji="0" lang="en-US" altLang="en-US" sz="6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a:rPr>
              <a:t> </a:t>
            </a:r>
            <a:r>
              <a:rPr lang="en-US" altLang="en-US" sz="6000" dirty="0">
                <a:solidFill>
                  <a:srgbClr val="FFFFFF"/>
                </a:solidFill>
                <a:effectLst>
                  <a:outerShdw blurRad="38100" dist="38100" dir="2700000" algn="tl">
                    <a:srgbClr val="000000">
                      <a:alpha val="43137"/>
                    </a:srgbClr>
                  </a:outerShdw>
                </a:effectLst>
                <a:latin typeface="Arial" panose="020B0604020202020204" pitchFamily="34" charset="0"/>
                <a:cs typeface="Arial"/>
              </a:rPr>
              <a:t>30 The fruit of the righteous is a tree of life, And he who wins souls is wise.</a:t>
            </a:r>
          </a:p>
        </p:txBody>
      </p:sp>
    </p:spTree>
    <p:extLst>
      <p:ext uri="{BB962C8B-B14F-4D97-AF65-F5344CB8AC3E}">
        <p14:creationId xmlns:p14="http://schemas.microsoft.com/office/powerpoint/2010/main" val="1251559246"/>
      </p:ext>
    </p:extLst>
  </p:cSld>
  <p:clrMapOvr>
    <a:masterClrMapping/>
  </p:clrMapOvr>
  <p:transition spd="slow">
    <p:wipe dir="d"/>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9E97FC9-F8A0-4C63-8A85-D786DB8113FE}">
  <we:reference id="wa104051163" version="1.2.0.3" store="en-US" storeType="OMEX"/>
  <we:alternateReferences>
    <we:reference id="wa104051163" version="1.2.0.3" store="wa1040511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179</TotalTime>
  <Words>1996</Words>
  <Application>Microsoft Office PowerPoint</Application>
  <PresentationFormat>On-screen Show (4:3)</PresentationFormat>
  <Paragraphs>252</Paragraphs>
  <Slides>56</Slides>
  <Notes>0</Notes>
  <HiddenSlides>0</HiddenSlides>
  <MMClips>0</MMClips>
  <ScaleCrop>false</ScaleCrop>
  <HeadingPairs>
    <vt:vector size="4" baseType="variant">
      <vt:variant>
        <vt:lpstr>Theme</vt:lpstr>
      </vt:variant>
      <vt:variant>
        <vt:i4>2</vt:i4>
      </vt:variant>
      <vt:variant>
        <vt:lpstr>Slide Titles</vt:lpstr>
      </vt:variant>
      <vt:variant>
        <vt:i4>56</vt:i4>
      </vt:variant>
    </vt:vector>
  </HeadingPairs>
  <TitlesOfParts>
    <vt:vector size="58"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Carlile</dc:creator>
  <cp:lastModifiedBy>Murray</cp:lastModifiedBy>
  <cp:revision>19</cp:revision>
  <dcterms:created xsi:type="dcterms:W3CDTF">2022-02-15T18:27:53Z</dcterms:created>
  <dcterms:modified xsi:type="dcterms:W3CDTF">2023-05-15T17:06:13Z</dcterms:modified>
</cp:coreProperties>
</file>