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7.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webextensions/taskpanes.xml" ContentType="application/vnd.ms-office.webextensiontaskpanes+xml"/>
  <Override PartName="/ppt/webextensions/webextension1.xml" ContentType="application/vnd.ms-office.webextension+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11/relationships/webextensiontaskpanes" Target="ppt/webextensions/taskpanes.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5" r:id="rId4"/>
    <p:sldMasterId id="2147483697" r:id="rId5"/>
    <p:sldMasterId id="2147483709" r:id="rId6"/>
    <p:sldMasterId id="2147483721" r:id="rId7"/>
    <p:sldMasterId id="2147483733" r:id="rId8"/>
  </p:sldMasterIdLst>
  <p:notesMasterIdLst>
    <p:notesMasterId r:id="rId135"/>
  </p:notesMasterIdLst>
  <p:sldIdLst>
    <p:sldId id="257" r:id="rId9"/>
    <p:sldId id="258" r:id="rId10"/>
    <p:sldId id="323" r:id="rId11"/>
    <p:sldId id="322" r:id="rId12"/>
    <p:sldId id="324" r:id="rId13"/>
    <p:sldId id="265" r:id="rId14"/>
    <p:sldId id="259" r:id="rId15"/>
    <p:sldId id="260" r:id="rId16"/>
    <p:sldId id="261" r:id="rId17"/>
    <p:sldId id="262" r:id="rId18"/>
    <p:sldId id="263" r:id="rId19"/>
    <p:sldId id="266" r:id="rId20"/>
    <p:sldId id="283" r:id="rId21"/>
    <p:sldId id="264" r:id="rId22"/>
    <p:sldId id="267" r:id="rId23"/>
    <p:sldId id="287" r:id="rId24"/>
    <p:sldId id="278" r:id="rId25"/>
    <p:sldId id="268" r:id="rId26"/>
    <p:sldId id="294" r:id="rId27"/>
    <p:sldId id="279" r:id="rId28"/>
    <p:sldId id="269" r:id="rId29"/>
    <p:sldId id="295" r:id="rId30"/>
    <p:sldId id="329" r:id="rId31"/>
    <p:sldId id="330" r:id="rId32"/>
    <p:sldId id="331" r:id="rId33"/>
    <p:sldId id="332" r:id="rId34"/>
    <p:sldId id="333" r:id="rId35"/>
    <p:sldId id="334" r:id="rId36"/>
    <p:sldId id="335" r:id="rId37"/>
    <p:sldId id="336" r:id="rId38"/>
    <p:sldId id="337" r:id="rId39"/>
    <p:sldId id="338" r:id="rId40"/>
    <p:sldId id="339" r:id="rId41"/>
    <p:sldId id="340" r:id="rId42"/>
    <p:sldId id="341" r:id="rId43"/>
    <p:sldId id="296" r:id="rId44"/>
    <p:sldId id="342" r:id="rId45"/>
    <p:sldId id="343" r:id="rId46"/>
    <p:sldId id="356" r:id="rId47"/>
    <p:sldId id="357" r:id="rId48"/>
    <p:sldId id="358" r:id="rId49"/>
    <p:sldId id="359" r:id="rId50"/>
    <p:sldId id="360" r:id="rId51"/>
    <p:sldId id="361" r:id="rId52"/>
    <p:sldId id="551" r:id="rId53"/>
    <p:sldId id="362" r:id="rId54"/>
    <p:sldId id="363" r:id="rId55"/>
    <p:sldId id="364" r:id="rId56"/>
    <p:sldId id="366" r:id="rId57"/>
    <p:sldId id="365" r:id="rId58"/>
    <p:sldId id="550" r:id="rId59"/>
    <p:sldId id="297" r:id="rId60"/>
    <p:sldId id="552" r:id="rId61"/>
    <p:sldId id="553" r:id="rId62"/>
    <p:sldId id="349" r:id="rId63"/>
    <p:sldId id="350" r:id="rId64"/>
    <p:sldId id="351" r:id="rId65"/>
    <p:sldId id="352" r:id="rId66"/>
    <p:sldId id="353" r:id="rId67"/>
    <p:sldId id="554" r:id="rId68"/>
    <p:sldId id="354" r:id="rId69"/>
    <p:sldId id="355" r:id="rId70"/>
    <p:sldId id="555" r:id="rId71"/>
    <p:sldId id="556" r:id="rId72"/>
    <p:sldId id="298" r:id="rId73"/>
    <p:sldId id="256" r:id="rId74"/>
    <p:sldId id="557" r:id="rId75"/>
    <p:sldId id="733" r:id="rId76"/>
    <p:sldId id="734" r:id="rId77"/>
    <p:sldId id="735" r:id="rId78"/>
    <p:sldId id="736" r:id="rId79"/>
    <p:sldId id="677" r:id="rId80"/>
    <p:sldId id="737" r:id="rId81"/>
    <p:sldId id="738" r:id="rId82"/>
    <p:sldId id="739" r:id="rId83"/>
    <p:sldId id="741" r:id="rId84"/>
    <p:sldId id="299" r:id="rId85"/>
    <p:sldId id="742" r:id="rId86"/>
    <p:sldId id="743" r:id="rId87"/>
    <p:sldId id="393" r:id="rId88"/>
    <p:sldId id="400" r:id="rId89"/>
    <p:sldId id="401" r:id="rId90"/>
    <p:sldId id="402" r:id="rId91"/>
    <p:sldId id="403" r:id="rId92"/>
    <p:sldId id="404" r:id="rId93"/>
    <p:sldId id="406" r:id="rId94"/>
    <p:sldId id="407" r:id="rId95"/>
    <p:sldId id="408" r:id="rId96"/>
    <p:sldId id="409" r:id="rId97"/>
    <p:sldId id="564" r:id="rId98"/>
    <p:sldId id="440" r:id="rId99"/>
    <p:sldId id="744" r:id="rId100"/>
    <p:sldId id="441" r:id="rId101"/>
    <p:sldId id="442" r:id="rId102"/>
    <p:sldId id="270" r:id="rId103"/>
    <p:sldId id="301" r:id="rId104"/>
    <p:sldId id="302" r:id="rId105"/>
    <p:sldId id="745" r:id="rId106"/>
    <p:sldId id="746" r:id="rId107"/>
    <p:sldId id="824" r:id="rId108"/>
    <p:sldId id="825" r:id="rId109"/>
    <p:sldId id="826" r:id="rId110"/>
    <p:sldId id="758" r:id="rId111"/>
    <p:sldId id="827" r:id="rId112"/>
    <p:sldId id="828" r:id="rId113"/>
    <p:sldId id="829" r:id="rId114"/>
    <p:sldId id="830" r:id="rId115"/>
    <p:sldId id="328" r:id="rId116"/>
    <p:sldId id="320" r:id="rId117"/>
    <p:sldId id="280" r:id="rId118"/>
    <p:sldId id="272" r:id="rId119"/>
    <p:sldId id="304" r:id="rId120"/>
    <p:sldId id="305" r:id="rId121"/>
    <p:sldId id="306" r:id="rId122"/>
    <p:sldId id="308" r:id="rId123"/>
    <p:sldId id="309" r:id="rId124"/>
    <p:sldId id="307" r:id="rId125"/>
    <p:sldId id="310" r:id="rId126"/>
    <p:sldId id="281" r:id="rId127"/>
    <p:sldId id="273" r:id="rId128"/>
    <p:sldId id="311" r:id="rId129"/>
    <p:sldId id="312" r:id="rId130"/>
    <p:sldId id="275" r:id="rId131"/>
    <p:sldId id="276" r:id="rId132"/>
    <p:sldId id="274" r:id="rId133"/>
    <p:sldId id="277" r:id="rId1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88" d="100"/>
          <a:sy n="88" d="100"/>
        </p:scale>
        <p:origin x="-1152" y="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8.xml"/><Relationship Id="rId117" Type="http://schemas.openxmlformats.org/officeDocument/2006/relationships/slide" Target="slides/slide109.xml"/><Relationship Id="rId21" Type="http://schemas.openxmlformats.org/officeDocument/2006/relationships/slide" Target="slides/slide13.xml"/><Relationship Id="rId42" Type="http://schemas.openxmlformats.org/officeDocument/2006/relationships/slide" Target="slides/slide34.xml"/><Relationship Id="rId47" Type="http://schemas.openxmlformats.org/officeDocument/2006/relationships/slide" Target="slides/slide39.xml"/><Relationship Id="rId63" Type="http://schemas.openxmlformats.org/officeDocument/2006/relationships/slide" Target="slides/slide55.xml"/><Relationship Id="rId68" Type="http://schemas.openxmlformats.org/officeDocument/2006/relationships/slide" Target="slides/slide60.xml"/><Relationship Id="rId84" Type="http://schemas.openxmlformats.org/officeDocument/2006/relationships/slide" Target="slides/slide76.xml"/><Relationship Id="rId89" Type="http://schemas.openxmlformats.org/officeDocument/2006/relationships/slide" Target="slides/slide81.xml"/><Relationship Id="rId112" Type="http://schemas.openxmlformats.org/officeDocument/2006/relationships/slide" Target="slides/slide104.xml"/><Relationship Id="rId133" Type="http://schemas.openxmlformats.org/officeDocument/2006/relationships/slide" Target="slides/slide125.xml"/><Relationship Id="rId138" Type="http://schemas.openxmlformats.org/officeDocument/2006/relationships/theme" Target="theme/theme1.xml"/><Relationship Id="rId16" Type="http://schemas.openxmlformats.org/officeDocument/2006/relationships/slide" Target="slides/slide8.xml"/><Relationship Id="rId107" Type="http://schemas.openxmlformats.org/officeDocument/2006/relationships/slide" Target="slides/slide99.xml"/><Relationship Id="rId11" Type="http://schemas.openxmlformats.org/officeDocument/2006/relationships/slide" Target="slides/slide3.xml"/><Relationship Id="rId32" Type="http://schemas.openxmlformats.org/officeDocument/2006/relationships/slide" Target="slides/slide24.xml"/><Relationship Id="rId37" Type="http://schemas.openxmlformats.org/officeDocument/2006/relationships/slide" Target="slides/slide29.xml"/><Relationship Id="rId53" Type="http://schemas.openxmlformats.org/officeDocument/2006/relationships/slide" Target="slides/slide45.xml"/><Relationship Id="rId58" Type="http://schemas.openxmlformats.org/officeDocument/2006/relationships/slide" Target="slides/slide50.xml"/><Relationship Id="rId74" Type="http://schemas.openxmlformats.org/officeDocument/2006/relationships/slide" Target="slides/slide66.xml"/><Relationship Id="rId79" Type="http://schemas.openxmlformats.org/officeDocument/2006/relationships/slide" Target="slides/slide71.xml"/><Relationship Id="rId102" Type="http://schemas.openxmlformats.org/officeDocument/2006/relationships/slide" Target="slides/slide94.xml"/><Relationship Id="rId123" Type="http://schemas.openxmlformats.org/officeDocument/2006/relationships/slide" Target="slides/slide115.xml"/><Relationship Id="rId128" Type="http://schemas.openxmlformats.org/officeDocument/2006/relationships/slide" Target="slides/slide120.xml"/><Relationship Id="rId5" Type="http://schemas.openxmlformats.org/officeDocument/2006/relationships/slideMaster" Target="slideMasters/slideMaster5.xml"/><Relationship Id="rId90" Type="http://schemas.openxmlformats.org/officeDocument/2006/relationships/slide" Target="slides/slide82.xml"/><Relationship Id="rId95" Type="http://schemas.openxmlformats.org/officeDocument/2006/relationships/slide" Target="slides/slide87.xml"/><Relationship Id="rId22" Type="http://schemas.openxmlformats.org/officeDocument/2006/relationships/slide" Target="slides/slide14.xml"/><Relationship Id="rId27" Type="http://schemas.openxmlformats.org/officeDocument/2006/relationships/slide" Target="slides/slide19.xml"/><Relationship Id="rId43" Type="http://schemas.openxmlformats.org/officeDocument/2006/relationships/slide" Target="slides/slide35.xml"/><Relationship Id="rId48" Type="http://schemas.openxmlformats.org/officeDocument/2006/relationships/slide" Target="slides/slide40.xml"/><Relationship Id="rId64" Type="http://schemas.openxmlformats.org/officeDocument/2006/relationships/slide" Target="slides/slide56.xml"/><Relationship Id="rId69" Type="http://schemas.openxmlformats.org/officeDocument/2006/relationships/slide" Target="slides/slide61.xml"/><Relationship Id="rId113" Type="http://schemas.openxmlformats.org/officeDocument/2006/relationships/slide" Target="slides/slide105.xml"/><Relationship Id="rId118" Type="http://schemas.openxmlformats.org/officeDocument/2006/relationships/slide" Target="slides/slide110.xml"/><Relationship Id="rId134" Type="http://schemas.openxmlformats.org/officeDocument/2006/relationships/slide" Target="slides/slide126.xml"/><Relationship Id="rId139"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slide" Target="slides/slide43.xml"/><Relationship Id="rId72" Type="http://schemas.openxmlformats.org/officeDocument/2006/relationships/slide" Target="slides/slide64.xml"/><Relationship Id="rId80" Type="http://schemas.openxmlformats.org/officeDocument/2006/relationships/slide" Target="slides/slide72.xml"/><Relationship Id="rId85" Type="http://schemas.openxmlformats.org/officeDocument/2006/relationships/slide" Target="slides/slide77.xml"/><Relationship Id="rId93" Type="http://schemas.openxmlformats.org/officeDocument/2006/relationships/slide" Target="slides/slide85.xml"/><Relationship Id="rId98" Type="http://schemas.openxmlformats.org/officeDocument/2006/relationships/slide" Target="slides/slide90.xml"/><Relationship Id="rId121" Type="http://schemas.openxmlformats.org/officeDocument/2006/relationships/slide" Target="slides/slide113.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67" Type="http://schemas.openxmlformats.org/officeDocument/2006/relationships/slide" Target="slides/slide59.xml"/><Relationship Id="rId103" Type="http://schemas.openxmlformats.org/officeDocument/2006/relationships/slide" Target="slides/slide95.xml"/><Relationship Id="rId108" Type="http://schemas.openxmlformats.org/officeDocument/2006/relationships/slide" Target="slides/slide100.xml"/><Relationship Id="rId116" Type="http://schemas.openxmlformats.org/officeDocument/2006/relationships/slide" Target="slides/slide108.xml"/><Relationship Id="rId124" Type="http://schemas.openxmlformats.org/officeDocument/2006/relationships/slide" Target="slides/slide116.xml"/><Relationship Id="rId129" Type="http://schemas.openxmlformats.org/officeDocument/2006/relationships/slide" Target="slides/slide121.xml"/><Relationship Id="rId137" Type="http://schemas.openxmlformats.org/officeDocument/2006/relationships/viewProps" Target="viewProps.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slide" Target="slides/slide54.xml"/><Relationship Id="rId70" Type="http://schemas.openxmlformats.org/officeDocument/2006/relationships/slide" Target="slides/slide62.xml"/><Relationship Id="rId75" Type="http://schemas.openxmlformats.org/officeDocument/2006/relationships/slide" Target="slides/slide67.xml"/><Relationship Id="rId83" Type="http://schemas.openxmlformats.org/officeDocument/2006/relationships/slide" Target="slides/slide75.xml"/><Relationship Id="rId88" Type="http://schemas.openxmlformats.org/officeDocument/2006/relationships/slide" Target="slides/slide80.xml"/><Relationship Id="rId91" Type="http://schemas.openxmlformats.org/officeDocument/2006/relationships/slide" Target="slides/slide83.xml"/><Relationship Id="rId96" Type="http://schemas.openxmlformats.org/officeDocument/2006/relationships/slide" Target="slides/slide88.xml"/><Relationship Id="rId111" Type="http://schemas.openxmlformats.org/officeDocument/2006/relationships/slide" Target="slides/slide103.xml"/><Relationship Id="rId132" Type="http://schemas.openxmlformats.org/officeDocument/2006/relationships/slide" Target="slides/slide124.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106" Type="http://schemas.openxmlformats.org/officeDocument/2006/relationships/slide" Target="slides/slide98.xml"/><Relationship Id="rId114" Type="http://schemas.openxmlformats.org/officeDocument/2006/relationships/slide" Target="slides/slide106.xml"/><Relationship Id="rId119" Type="http://schemas.openxmlformats.org/officeDocument/2006/relationships/slide" Target="slides/slide111.xml"/><Relationship Id="rId127" Type="http://schemas.openxmlformats.org/officeDocument/2006/relationships/slide" Target="slides/slide119.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slide" Target="slides/slide57.xml"/><Relationship Id="rId73" Type="http://schemas.openxmlformats.org/officeDocument/2006/relationships/slide" Target="slides/slide65.xml"/><Relationship Id="rId78" Type="http://schemas.openxmlformats.org/officeDocument/2006/relationships/slide" Target="slides/slide70.xml"/><Relationship Id="rId81" Type="http://schemas.openxmlformats.org/officeDocument/2006/relationships/slide" Target="slides/slide73.xml"/><Relationship Id="rId86" Type="http://schemas.openxmlformats.org/officeDocument/2006/relationships/slide" Target="slides/slide78.xml"/><Relationship Id="rId94" Type="http://schemas.openxmlformats.org/officeDocument/2006/relationships/slide" Target="slides/slide86.xml"/><Relationship Id="rId99" Type="http://schemas.openxmlformats.org/officeDocument/2006/relationships/slide" Target="slides/slide91.xml"/><Relationship Id="rId101" Type="http://schemas.openxmlformats.org/officeDocument/2006/relationships/slide" Target="slides/slide93.xml"/><Relationship Id="rId122" Type="http://schemas.openxmlformats.org/officeDocument/2006/relationships/slide" Target="slides/slide114.xml"/><Relationship Id="rId130" Type="http://schemas.openxmlformats.org/officeDocument/2006/relationships/slide" Target="slides/slide122.xml"/><Relationship Id="rId135"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1.xml"/><Relationship Id="rId13" Type="http://schemas.openxmlformats.org/officeDocument/2006/relationships/slide" Target="slides/slide5.xml"/><Relationship Id="rId18" Type="http://schemas.openxmlformats.org/officeDocument/2006/relationships/slide" Target="slides/slide10.xml"/><Relationship Id="rId39" Type="http://schemas.openxmlformats.org/officeDocument/2006/relationships/slide" Target="slides/slide31.xml"/><Relationship Id="rId109" Type="http://schemas.openxmlformats.org/officeDocument/2006/relationships/slide" Target="slides/slide101.xml"/><Relationship Id="rId34" Type="http://schemas.openxmlformats.org/officeDocument/2006/relationships/slide" Target="slides/slide26.xml"/><Relationship Id="rId50" Type="http://schemas.openxmlformats.org/officeDocument/2006/relationships/slide" Target="slides/slide42.xml"/><Relationship Id="rId55" Type="http://schemas.openxmlformats.org/officeDocument/2006/relationships/slide" Target="slides/slide47.xml"/><Relationship Id="rId76" Type="http://schemas.openxmlformats.org/officeDocument/2006/relationships/slide" Target="slides/slide68.xml"/><Relationship Id="rId97" Type="http://schemas.openxmlformats.org/officeDocument/2006/relationships/slide" Target="slides/slide89.xml"/><Relationship Id="rId104" Type="http://schemas.openxmlformats.org/officeDocument/2006/relationships/slide" Target="slides/slide96.xml"/><Relationship Id="rId120" Type="http://schemas.openxmlformats.org/officeDocument/2006/relationships/slide" Target="slides/slide112.xml"/><Relationship Id="rId125" Type="http://schemas.openxmlformats.org/officeDocument/2006/relationships/slide" Target="slides/slide117.xml"/><Relationship Id="rId7" Type="http://schemas.openxmlformats.org/officeDocument/2006/relationships/slideMaster" Target="slideMasters/slideMaster7.xml"/><Relationship Id="rId71" Type="http://schemas.openxmlformats.org/officeDocument/2006/relationships/slide" Target="slides/slide63.xml"/><Relationship Id="rId92" Type="http://schemas.openxmlformats.org/officeDocument/2006/relationships/slide" Target="slides/slide84.xml"/><Relationship Id="rId2" Type="http://schemas.openxmlformats.org/officeDocument/2006/relationships/slideMaster" Target="slideMasters/slideMaster2.xml"/><Relationship Id="rId29" Type="http://schemas.openxmlformats.org/officeDocument/2006/relationships/slide" Target="slides/slide21.xml"/><Relationship Id="rId24" Type="http://schemas.openxmlformats.org/officeDocument/2006/relationships/slide" Target="slides/slide16.xml"/><Relationship Id="rId40" Type="http://schemas.openxmlformats.org/officeDocument/2006/relationships/slide" Target="slides/slide32.xml"/><Relationship Id="rId45" Type="http://schemas.openxmlformats.org/officeDocument/2006/relationships/slide" Target="slides/slide37.xml"/><Relationship Id="rId66" Type="http://schemas.openxmlformats.org/officeDocument/2006/relationships/slide" Target="slides/slide58.xml"/><Relationship Id="rId87" Type="http://schemas.openxmlformats.org/officeDocument/2006/relationships/slide" Target="slides/slide79.xml"/><Relationship Id="rId110" Type="http://schemas.openxmlformats.org/officeDocument/2006/relationships/slide" Target="slides/slide102.xml"/><Relationship Id="rId115" Type="http://schemas.openxmlformats.org/officeDocument/2006/relationships/slide" Target="slides/slide107.xml"/><Relationship Id="rId131" Type="http://schemas.openxmlformats.org/officeDocument/2006/relationships/slide" Target="slides/slide123.xml"/><Relationship Id="rId136" Type="http://schemas.openxmlformats.org/officeDocument/2006/relationships/presProps" Target="presProps.xml"/><Relationship Id="rId61" Type="http://schemas.openxmlformats.org/officeDocument/2006/relationships/slide" Target="slides/slide53.xml"/><Relationship Id="rId82" Type="http://schemas.openxmlformats.org/officeDocument/2006/relationships/slide" Target="slides/slide74.xml"/><Relationship Id="rId19" Type="http://schemas.openxmlformats.org/officeDocument/2006/relationships/slide" Target="slides/slide11.xml"/><Relationship Id="rId14" Type="http://schemas.openxmlformats.org/officeDocument/2006/relationships/slide" Target="slides/slide6.xml"/><Relationship Id="rId30" Type="http://schemas.openxmlformats.org/officeDocument/2006/relationships/slide" Target="slides/slide22.xml"/><Relationship Id="rId35" Type="http://schemas.openxmlformats.org/officeDocument/2006/relationships/slide" Target="slides/slide27.xml"/><Relationship Id="rId56" Type="http://schemas.openxmlformats.org/officeDocument/2006/relationships/slide" Target="slides/slide48.xml"/><Relationship Id="rId77" Type="http://schemas.openxmlformats.org/officeDocument/2006/relationships/slide" Target="slides/slide69.xml"/><Relationship Id="rId100" Type="http://schemas.openxmlformats.org/officeDocument/2006/relationships/slide" Target="slides/slide92.xml"/><Relationship Id="rId105" Type="http://schemas.openxmlformats.org/officeDocument/2006/relationships/slide" Target="slides/slide97.xml"/><Relationship Id="rId126" Type="http://schemas.openxmlformats.org/officeDocument/2006/relationships/slide" Target="slides/slide1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BD95AC-43E6-4CE9-BFFD-0A7EB059AA19}" type="datetimeFigureOut">
              <a:rPr lang="en-US" smtClean="0"/>
              <a:t>5/15/2023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BC37A20-0B85-4238-BE1A-527533EAC704}" type="slidenum">
              <a:rPr lang="en-US" smtClean="0"/>
              <a:t>‹#›</a:t>
            </a:fld>
            <a:endParaRPr lang="en-US"/>
          </a:p>
        </p:txBody>
      </p:sp>
    </p:spTree>
    <p:extLst>
      <p:ext uri="{BB962C8B-B14F-4D97-AF65-F5344CB8AC3E}">
        <p14:creationId xmlns:p14="http://schemas.microsoft.com/office/powerpoint/2010/main" val="32015958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7"/>
          <p:cNvSpPr>
            <a:spLocks noGrp="1" noChangeArrowheads="1"/>
          </p:cNvSpPr>
          <p:nvPr>
            <p:ph type="sldNum" sz="quarter" idx="5"/>
          </p:nvPr>
        </p:nvSpPr>
        <p:spPr>
          <a:noFill/>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C47F0567-F74D-48AD-8E25-7DE992569240}" type="slidenum">
              <a:rPr kumimoji="0" lang="en-US" altLang="en-US" sz="12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67</a:t>
            </a:fld>
            <a:endParaRPr kumimoji="0" lang="en-US" alt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72035" name="Rectangle 2"/>
          <p:cNvSpPr>
            <a:spLocks noGrp="1" noRot="1" noChangeAspect="1" noChangeArrowheads="1" noTextEdit="1"/>
          </p:cNvSpPr>
          <p:nvPr>
            <p:ph type="sldImg"/>
          </p:nvPr>
        </p:nvSpPr>
        <p:spPr>
          <a:ln/>
        </p:spPr>
      </p:sp>
      <p:sp>
        <p:nvSpPr>
          <p:cNvPr id="172036" name="Rectangle 3"/>
          <p:cNvSpPr>
            <a:spLocks noGrp="1" noChangeArrowheads="1"/>
          </p:cNvSpPr>
          <p:nvPr>
            <p:ph type="body" idx="1"/>
          </p:nvPr>
        </p:nvSpPr>
        <p:spPr>
          <a:noFill/>
        </p:spPr>
        <p:txBody>
          <a:bodyPr/>
          <a:lstStyle/>
          <a:p>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7"/>
          <p:cNvSpPr>
            <a:spLocks noGrp="1" noChangeArrowheads="1"/>
          </p:cNvSpPr>
          <p:nvPr>
            <p:ph type="sldNum" sz="quarter" idx="5"/>
          </p:nvPr>
        </p:nvSpPr>
        <p:spPr>
          <a:noFill/>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60099AFD-B894-4193-A244-E515C81ED0A0}" type="slidenum">
              <a:rPr kumimoji="0" lang="en-US" altLang="en-US" sz="12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76</a:t>
            </a:fld>
            <a:endParaRPr kumimoji="0" lang="en-US" alt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81251" name="Rectangle 2"/>
          <p:cNvSpPr>
            <a:spLocks noGrp="1" noRot="1" noChangeAspect="1" noChangeArrowheads="1" noTextEdit="1"/>
          </p:cNvSpPr>
          <p:nvPr>
            <p:ph type="sldImg"/>
          </p:nvPr>
        </p:nvSpPr>
        <p:spPr>
          <a:ln/>
        </p:spPr>
      </p:sp>
      <p:sp>
        <p:nvSpPr>
          <p:cNvPr id="181252" name="Rectangle 3"/>
          <p:cNvSpPr>
            <a:spLocks noGrp="1" noChangeArrowheads="1"/>
          </p:cNvSpPr>
          <p:nvPr>
            <p:ph type="body" idx="1"/>
          </p:nvPr>
        </p:nvSpPr>
        <p:spPr>
          <a:noFill/>
        </p:spPr>
        <p:txBody>
          <a:bodyPr/>
          <a:lstStyle/>
          <a:p>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66788" rtl="0" eaLnBrk="0" fontAlgn="base" latinLnBrk="0" hangingPunct="0">
              <a:lnSpc>
                <a:spcPct val="100000"/>
              </a:lnSpc>
              <a:spcBef>
                <a:spcPct val="0"/>
              </a:spcBef>
              <a:spcAft>
                <a:spcPct val="0"/>
              </a:spcAft>
              <a:buClrTx/>
              <a:buSzTx/>
              <a:buFontTx/>
              <a:buNone/>
              <a:tabLst/>
              <a:defRPr/>
            </a:pPr>
            <a:fld id="{D64DC419-E1EE-4E9A-A3FF-6E3B3829CBB4}" type="slidenum">
              <a:rPr kumimoji="0" lang="en-US" altLang="en-US" sz="13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66788" rtl="0" eaLnBrk="0" fontAlgn="base" latinLnBrk="0" hangingPunct="0">
                <a:lnSpc>
                  <a:spcPct val="100000"/>
                </a:lnSpc>
                <a:spcBef>
                  <a:spcPct val="0"/>
                </a:spcBef>
                <a:spcAft>
                  <a:spcPct val="0"/>
                </a:spcAft>
                <a:buClrTx/>
                <a:buSzTx/>
                <a:buFontTx/>
                <a:buNone/>
                <a:tabLst/>
                <a:defRPr/>
              </a:pPr>
              <a:t>91</a:t>
            </a:fld>
            <a:endParaRPr kumimoji="0" lang="en-US" altLang="en-US" sz="13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347138" name="Rectangle 2"/>
          <p:cNvSpPr>
            <a:spLocks noGrp="1" noRot="1" noChangeAspect="1" noChangeArrowheads="1" noTextEdit="1"/>
          </p:cNvSpPr>
          <p:nvPr>
            <p:ph type="sldImg"/>
          </p:nvPr>
        </p:nvSpPr>
        <p:spPr>
          <a:ln/>
        </p:spPr>
      </p:sp>
      <p:sp>
        <p:nvSpPr>
          <p:cNvPr id="347139"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66788" rtl="0" eaLnBrk="0" fontAlgn="base" latinLnBrk="0" hangingPunct="0">
              <a:lnSpc>
                <a:spcPct val="100000"/>
              </a:lnSpc>
              <a:spcBef>
                <a:spcPct val="0"/>
              </a:spcBef>
              <a:spcAft>
                <a:spcPct val="0"/>
              </a:spcAft>
              <a:buClrTx/>
              <a:buSzTx/>
              <a:buFontTx/>
              <a:buNone/>
              <a:tabLst/>
              <a:defRPr/>
            </a:pPr>
            <a:fld id="{1104E907-D9EF-4233-9CA6-EF45893A6DE0}" type="slidenum">
              <a:rPr kumimoji="0" lang="en-US" altLang="en-US" sz="13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66788" rtl="0" eaLnBrk="0" fontAlgn="base" latinLnBrk="0" hangingPunct="0">
                <a:lnSpc>
                  <a:spcPct val="100000"/>
                </a:lnSpc>
                <a:spcBef>
                  <a:spcPct val="0"/>
                </a:spcBef>
                <a:spcAft>
                  <a:spcPct val="0"/>
                </a:spcAft>
                <a:buClrTx/>
                <a:buSzTx/>
                <a:buFontTx/>
                <a:buNone/>
                <a:tabLst/>
                <a:defRPr/>
              </a:pPr>
              <a:t>92</a:t>
            </a:fld>
            <a:endParaRPr kumimoji="0" lang="en-US" altLang="en-US" sz="13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71010" name="Rectangle 2"/>
          <p:cNvSpPr>
            <a:spLocks noGrp="1" noRot="1" noChangeAspect="1" noChangeArrowheads="1" noTextEdit="1"/>
          </p:cNvSpPr>
          <p:nvPr>
            <p:ph type="sldImg"/>
          </p:nvPr>
        </p:nvSpPr>
        <p:spPr>
          <a:ln/>
        </p:spPr>
      </p:sp>
      <p:sp>
        <p:nvSpPr>
          <p:cNvPr id="171011"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66788" rtl="0" eaLnBrk="0" fontAlgn="base" latinLnBrk="0" hangingPunct="0">
              <a:lnSpc>
                <a:spcPct val="100000"/>
              </a:lnSpc>
              <a:spcBef>
                <a:spcPct val="0"/>
              </a:spcBef>
              <a:spcAft>
                <a:spcPct val="0"/>
              </a:spcAft>
              <a:buClrTx/>
              <a:buSzTx/>
              <a:buFontTx/>
              <a:buNone/>
              <a:tabLst/>
              <a:defRPr/>
            </a:pPr>
            <a:fld id="{89AC3F8E-FAA5-413B-8A1A-4E66CD955894}" type="slidenum">
              <a:rPr kumimoji="0" lang="en-US" altLang="en-US" sz="13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66788" rtl="0" eaLnBrk="0" fontAlgn="base" latinLnBrk="0" hangingPunct="0">
                <a:lnSpc>
                  <a:spcPct val="100000"/>
                </a:lnSpc>
                <a:spcBef>
                  <a:spcPct val="0"/>
                </a:spcBef>
                <a:spcAft>
                  <a:spcPct val="0"/>
                </a:spcAft>
                <a:buClrTx/>
                <a:buSzTx/>
                <a:buFontTx/>
                <a:buNone/>
                <a:tabLst/>
                <a:defRPr/>
              </a:pPr>
              <a:t>93</a:t>
            </a:fld>
            <a:endParaRPr kumimoji="0" lang="en-US" altLang="en-US" sz="13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349186" name="Rectangle 2"/>
          <p:cNvSpPr>
            <a:spLocks noGrp="1" noRot="1" noChangeAspect="1" noChangeArrowheads="1" noTextEdit="1"/>
          </p:cNvSpPr>
          <p:nvPr>
            <p:ph type="sldImg"/>
          </p:nvPr>
        </p:nvSpPr>
        <p:spPr>
          <a:ln/>
        </p:spPr>
      </p:sp>
      <p:sp>
        <p:nvSpPr>
          <p:cNvPr id="349187"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66788" rtl="0" eaLnBrk="0" fontAlgn="base" latinLnBrk="0" hangingPunct="0">
              <a:lnSpc>
                <a:spcPct val="100000"/>
              </a:lnSpc>
              <a:spcBef>
                <a:spcPct val="0"/>
              </a:spcBef>
              <a:spcAft>
                <a:spcPct val="0"/>
              </a:spcAft>
              <a:buClrTx/>
              <a:buSzTx/>
              <a:buFontTx/>
              <a:buNone/>
              <a:tabLst/>
              <a:defRPr/>
            </a:pPr>
            <a:fld id="{54D789E1-446F-4285-A6C6-E3A92ED1BD99}" type="slidenum">
              <a:rPr kumimoji="0" lang="en-US" altLang="en-US" sz="13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66788" rtl="0" eaLnBrk="0" fontAlgn="base" latinLnBrk="0" hangingPunct="0">
                <a:lnSpc>
                  <a:spcPct val="100000"/>
                </a:lnSpc>
                <a:spcBef>
                  <a:spcPct val="0"/>
                </a:spcBef>
                <a:spcAft>
                  <a:spcPct val="0"/>
                </a:spcAft>
                <a:buClrTx/>
                <a:buSzTx/>
                <a:buFontTx/>
                <a:buNone/>
                <a:tabLst/>
                <a:defRPr/>
              </a:pPr>
              <a:t>94</a:t>
            </a:fld>
            <a:endParaRPr kumimoji="0" lang="en-US" altLang="en-US" sz="13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351234" name="Rectangle 2"/>
          <p:cNvSpPr>
            <a:spLocks noGrp="1" noRot="1" noChangeAspect="1" noChangeArrowheads="1" noTextEdit="1"/>
          </p:cNvSpPr>
          <p:nvPr>
            <p:ph type="sldImg"/>
          </p:nvPr>
        </p:nvSpPr>
        <p:spPr>
          <a:ln/>
        </p:spPr>
      </p:sp>
      <p:sp>
        <p:nvSpPr>
          <p:cNvPr id="351235"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66788" rtl="0" eaLnBrk="0" fontAlgn="base" latinLnBrk="0" hangingPunct="0">
              <a:lnSpc>
                <a:spcPct val="100000"/>
              </a:lnSpc>
              <a:spcBef>
                <a:spcPct val="0"/>
              </a:spcBef>
              <a:spcAft>
                <a:spcPct val="0"/>
              </a:spcAft>
              <a:buClrTx/>
              <a:buSzTx/>
              <a:buFontTx/>
              <a:buNone/>
              <a:tabLst/>
              <a:defRPr/>
            </a:pPr>
            <a:fld id="{22177103-F6DF-46A0-8BBE-85C54E41E789}" type="slidenum">
              <a:rPr kumimoji="0" lang="en-US" altLang="en-US" sz="13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66788" rtl="0" eaLnBrk="0" fontAlgn="base" latinLnBrk="0" hangingPunct="0">
                <a:lnSpc>
                  <a:spcPct val="100000"/>
                </a:lnSpc>
                <a:spcBef>
                  <a:spcPct val="0"/>
                </a:spcBef>
                <a:spcAft>
                  <a:spcPct val="0"/>
                </a:spcAft>
                <a:buClrTx/>
                <a:buSzTx/>
                <a:buFontTx/>
                <a:buNone/>
                <a:tabLst/>
                <a:defRPr/>
              </a:pPr>
              <a:t>99</a:t>
            </a:fld>
            <a:endParaRPr kumimoji="0" lang="en-US" altLang="en-US" sz="13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638978" name="Rectangle 2"/>
          <p:cNvSpPr>
            <a:spLocks noGrp="1" noRot="1" noChangeAspect="1" noChangeArrowheads="1" noTextEdit="1"/>
          </p:cNvSpPr>
          <p:nvPr>
            <p:ph type="sldImg"/>
          </p:nvPr>
        </p:nvSpPr>
        <p:spPr>
          <a:ln/>
        </p:spPr>
      </p:sp>
      <p:sp>
        <p:nvSpPr>
          <p:cNvPr id="638979"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66788" rtl="0" eaLnBrk="0" fontAlgn="base" latinLnBrk="0" hangingPunct="0">
              <a:lnSpc>
                <a:spcPct val="100000"/>
              </a:lnSpc>
              <a:spcBef>
                <a:spcPct val="0"/>
              </a:spcBef>
              <a:spcAft>
                <a:spcPct val="0"/>
              </a:spcAft>
              <a:buClrTx/>
              <a:buSzTx/>
              <a:buFontTx/>
              <a:buNone/>
              <a:tabLst/>
              <a:defRPr/>
            </a:pPr>
            <a:fld id="{A9B58BFB-6EB0-4629-BC7E-2209A779B6BC}" type="slidenum">
              <a:rPr kumimoji="0" lang="en-US" altLang="en-US" sz="13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66788" rtl="0" eaLnBrk="0" fontAlgn="base" latinLnBrk="0" hangingPunct="0">
                <a:lnSpc>
                  <a:spcPct val="100000"/>
                </a:lnSpc>
                <a:spcBef>
                  <a:spcPct val="0"/>
                </a:spcBef>
                <a:spcAft>
                  <a:spcPct val="0"/>
                </a:spcAft>
                <a:buClrTx/>
                <a:buSzTx/>
                <a:buFontTx/>
                <a:buNone/>
                <a:tabLst/>
                <a:defRPr/>
              </a:pPr>
              <a:t>100</a:t>
            </a:fld>
            <a:endParaRPr kumimoji="0" lang="en-US" altLang="en-US" sz="13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207298" name="Rectangle 2"/>
          <p:cNvSpPr>
            <a:spLocks noGrp="1" noRot="1" noChangeAspect="1" noChangeArrowheads="1" noTextEdit="1"/>
          </p:cNvSpPr>
          <p:nvPr>
            <p:ph type="sldImg"/>
          </p:nvPr>
        </p:nvSpPr>
        <p:spPr>
          <a:ln/>
        </p:spPr>
      </p:sp>
      <p:sp>
        <p:nvSpPr>
          <p:cNvPr id="1207299"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66788" rtl="0" eaLnBrk="0" fontAlgn="base" latinLnBrk="0" hangingPunct="0">
              <a:lnSpc>
                <a:spcPct val="100000"/>
              </a:lnSpc>
              <a:spcBef>
                <a:spcPct val="0"/>
              </a:spcBef>
              <a:spcAft>
                <a:spcPct val="0"/>
              </a:spcAft>
              <a:buClrTx/>
              <a:buSzTx/>
              <a:buFontTx/>
              <a:buNone/>
              <a:tabLst/>
              <a:defRPr/>
            </a:pPr>
            <a:fld id="{7C4ECC27-0A56-4C7F-8531-283ABBED65C3}" type="slidenum">
              <a:rPr kumimoji="0" lang="en-US" altLang="en-US" sz="13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66788" rtl="0" eaLnBrk="0" fontAlgn="base" latinLnBrk="0" hangingPunct="0">
                <a:lnSpc>
                  <a:spcPct val="100000"/>
                </a:lnSpc>
                <a:spcBef>
                  <a:spcPct val="0"/>
                </a:spcBef>
                <a:spcAft>
                  <a:spcPct val="0"/>
                </a:spcAft>
                <a:buClrTx/>
                <a:buSzTx/>
                <a:buFontTx/>
                <a:buNone/>
                <a:tabLst/>
                <a:defRPr/>
              </a:pPr>
              <a:t>101</a:t>
            </a:fld>
            <a:endParaRPr kumimoji="0" lang="en-US" altLang="en-US" sz="13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209346" name="Rectangle 2"/>
          <p:cNvSpPr>
            <a:spLocks noGrp="1" noRot="1" noChangeAspect="1" noChangeArrowheads="1" noTextEdit="1"/>
          </p:cNvSpPr>
          <p:nvPr>
            <p:ph type="sldImg"/>
          </p:nvPr>
        </p:nvSpPr>
        <p:spPr>
          <a:ln/>
        </p:spPr>
      </p:sp>
      <p:sp>
        <p:nvSpPr>
          <p:cNvPr id="1209347"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66788" rtl="0" eaLnBrk="0" fontAlgn="base" latinLnBrk="0" hangingPunct="0">
              <a:lnSpc>
                <a:spcPct val="100000"/>
              </a:lnSpc>
              <a:spcBef>
                <a:spcPct val="0"/>
              </a:spcBef>
              <a:spcAft>
                <a:spcPct val="0"/>
              </a:spcAft>
              <a:buClrTx/>
              <a:buSzTx/>
              <a:buFontTx/>
              <a:buNone/>
              <a:tabLst/>
              <a:defRPr/>
            </a:pPr>
            <a:fld id="{6F8EC3C0-68CF-48CB-8C65-AF4E4EF98172}" type="slidenum">
              <a:rPr kumimoji="0" lang="en-US" altLang="en-US" sz="13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66788" rtl="0" eaLnBrk="0" fontAlgn="base" latinLnBrk="0" hangingPunct="0">
                <a:lnSpc>
                  <a:spcPct val="100000"/>
                </a:lnSpc>
                <a:spcBef>
                  <a:spcPct val="0"/>
                </a:spcBef>
                <a:spcAft>
                  <a:spcPct val="0"/>
                </a:spcAft>
                <a:buClrTx/>
                <a:buSzTx/>
                <a:buFontTx/>
                <a:buNone/>
                <a:tabLst/>
                <a:defRPr/>
              </a:pPr>
              <a:t>102</a:t>
            </a:fld>
            <a:endParaRPr kumimoji="0" lang="en-US" altLang="en-US" sz="13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211394" name="Rectangle 2"/>
          <p:cNvSpPr>
            <a:spLocks noGrp="1" noRot="1" noChangeAspect="1" noChangeArrowheads="1" noTextEdit="1"/>
          </p:cNvSpPr>
          <p:nvPr>
            <p:ph type="sldImg"/>
          </p:nvPr>
        </p:nvSpPr>
        <p:spPr>
          <a:ln/>
        </p:spPr>
      </p:sp>
      <p:sp>
        <p:nvSpPr>
          <p:cNvPr id="1211395"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66788" rtl="0" eaLnBrk="0" fontAlgn="base" latinLnBrk="0" hangingPunct="0">
              <a:lnSpc>
                <a:spcPct val="100000"/>
              </a:lnSpc>
              <a:spcBef>
                <a:spcPct val="0"/>
              </a:spcBef>
              <a:spcAft>
                <a:spcPct val="0"/>
              </a:spcAft>
              <a:buClrTx/>
              <a:buSzTx/>
              <a:buFontTx/>
              <a:buNone/>
              <a:tabLst/>
              <a:defRPr/>
            </a:pPr>
            <a:fld id="{04C4E27E-6016-41FF-96B8-8C97DB36A246}" type="slidenum">
              <a:rPr kumimoji="0" lang="en-US" altLang="en-US" sz="13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66788" rtl="0" eaLnBrk="0" fontAlgn="base" latinLnBrk="0" hangingPunct="0">
                <a:lnSpc>
                  <a:spcPct val="100000"/>
                </a:lnSpc>
                <a:spcBef>
                  <a:spcPct val="0"/>
                </a:spcBef>
                <a:spcAft>
                  <a:spcPct val="0"/>
                </a:spcAft>
                <a:buClrTx/>
                <a:buSzTx/>
                <a:buFontTx/>
                <a:buNone/>
                <a:tabLst/>
                <a:defRPr/>
              </a:pPr>
              <a:t>103</a:t>
            </a:fld>
            <a:endParaRPr kumimoji="0" lang="en-US" altLang="en-US" sz="13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060866" name="Rectangle 2"/>
          <p:cNvSpPr>
            <a:spLocks noGrp="1" noRot="1" noChangeAspect="1" noChangeArrowheads="1" noTextEdit="1"/>
          </p:cNvSpPr>
          <p:nvPr>
            <p:ph type="sldImg"/>
          </p:nvPr>
        </p:nvSpPr>
        <p:spPr>
          <a:ln/>
        </p:spPr>
      </p:sp>
      <p:sp>
        <p:nvSpPr>
          <p:cNvPr id="1060867"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7"/>
          <p:cNvSpPr>
            <a:spLocks noGrp="1" noChangeArrowheads="1"/>
          </p:cNvSpPr>
          <p:nvPr>
            <p:ph type="sldNum" sz="quarter" idx="5"/>
          </p:nvPr>
        </p:nvSpPr>
        <p:spPr>
          <a:noFill/>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CF1EF3C5-8D8F-4EA6-ADE5-8521B9FD5476}" type="slidenum">
              <a:rPr kumimoji="0" lang="en-US" altLang="en-US" sz="12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68</a:t>
            </a:fld>
            <a:endParaRPr kumimoji="0" lang="en-US" alt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73059" name="Rectangle 2"/>
          <p:cNvSpPr>
            <a:spLocks noGrp="1" noRot="1" noChangeAspect="1" noChangeArrowheads="1" noTextEdit="1"/>
          </p:cNvSpPr>
          <p:nvPr>
            <p:ph type="sldImg"/>
          </p:nvPr>
        </p:nvSpPr>
        <p:spPr>
          <a:ln/>
        </p:spPr>
      </p:sp>
      <p:sp>
        <p:nvSpPr>
          <p:cNvPr id="173060" name="Rectangle 3"/>
          <p:cNvSpPr>
            <a:spLocks noGrp="1" noChangeArrowheads="1"/>
          </p:cNvSpPr>
          <p:nvPr>
            <p:ph type="body" idx="1"/>
          </p:nvPr>
        </p:nvSpPr>
        <p:spPr>
          <a:noFill/>
        </p:spPr>
        <p:txBody>
          <a:bodyPr/>
          <a:lstStyle/>
          <a:p>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66788" rtl="0" eaLnBrk="0" fontAlgn="base" latinLnBrk="0" hangingPunct="0">
              <a:lnSpc>
                <a:spcPct val="100000"/>
              </a:lnSpc>
              <a:spcBef>
                <a:spcPct val="0"/>
              </a:spcBef>
              <a:spcAft>
                <a:spcPct val="0"/>
              </a:spcAft>
              <a:buClrTx/>
              <a:buSzTx/>
              <a:buFontTx/>
              <a:buNone/>
              <a:tabLst/>
              <a:defRPr/>
            </a:pPr>
            <a:fld id="{7EEABB1D-CBFB-495C-A60B-9A8E5B649555}" type="slidenum">
              <a:rPr kumimoji="0" lang="en-US" altLang="en-US" sz="13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66788" rtl="0" eaLnBrk="0" fontAlgn="base" latinLnBrk="0" hangingPunct="0">
                <a:lnSpc>
                  <a:spcPct val="100000"/>
                </a:lnSpc>
                <a:spcBef>
                  <a:spcPct val="0"/>
                </a:spcBef>
                <a:spcAft>
                  <a:spcPct val="0"/>
                </a:spcAft>
                <a:buClrTx/>
                <a:buSzTx/>
                <a:buFontTx/>
                <a:buNone/>
                <a:tabLst/>
                <a:defRPr/>
              </a:pPr>
              <a:t>104</a:t>
            </a:fld>
            <a:endParaRPr kumimoji="0" lang="en-US" altLang="en-US" sz="13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213442" name="Rectangle 2"/>
          <p:cNvSpPr>
            <a:spLocks noGrp="1" noRot="1" noChangeAspect="1" noChangeArrowheads="1" noTextEdit="1"/>
          </p:cNvSpPr>
          <p:nvPr>
            <p:ph type="sldImg"/>
          </p:nvPr>
        </p:nvSpPr>
        <p:spPr>
          <a:ln/>
        </p:spPr>
      </p:sp>
      <p:sp>
        <p:nvSpPr>
          <p:cNvPr id="1213443"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66788" rtl="0" eaLnBrk="0" fontAlgn="base" latinLnBrk="0" hangingPunct="0">
              <a:lnSpc>
                <a:spcPct val="100000"/>
              </a:lnSpc>
              <a:spcBef>
                <a:spcPct val="0"/>
              </a:spcBef>
              <a:spcAft>
                <a:spcPct val="0"/>
              </a:spcAft>
              <a:buClrTx/>
              <a:buSzTx/>
              <a:buFontTx/>
              <a:buNone/>
              <a:tabLst/>
              <a:defRPr/>
            </a:pPr>
            <a:fld id="{81861BD4-B7EE-48CF-8C20-79A8792CDEBA}" type="slidenum">
              <a:rPr kumimoji="0" lang="en-US" altLang="en-US" sz="13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66788" rtl="0" eaLnBrk="0" fontAlgn="base" latinLnBrk="0" hangingPunct="0">
                <a:lnSpc>
                  <a:spcPct val="100000"/>
                </a:lnSpc>
                <a:spcBef>
                  <a:spcPct val="0"/>
                </a:spcBef>
                <a:spcAft>
                  <a:spcPct val="0"/>
                </a:spcAft>
                <a:buClrTx/>
                <a:buSzTx/>
                <a:buFontTx/>
                <a:buNone/>
                <a:tabLst/>
                <a:defRPr/>
              </a:pPr>
              <a:t>105</a:t>
            </a:fld>
            <a:endParaRPr kumimoji="0" lang="en-US" altLang="en-US" sz="13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215490" name="Rectangle 2"/>
          <p:cNvSpPr>
            <a:spLocks noGrp="1" noRot="1" noChangeAspect="1" noChangeArrowheads="1" noTextEdit="1"/>
          </p:cNvSpPr>
          <p:nvPr>
            <p:ph type="sldImg"/>
          </p:nvPr>
        </p:nvSpPr>
        <p:spPr>
          <a:ln/>
        </p:spPr>
      </p:sp>
      <p:sp>
        <p:nvSpPr>
          <p:cNvPr id="1215491"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66788" rtl="0" eaLnBrk="0" fontAlgn="base" latinLnBrk="0" hangingPunct="0">
              <a:lnSpc>
                <a:spcPct val="100000"/>
              </a:lnSpc>
              <a:spcBef>
                <a:spcPct val="0"/>
              </a:spcBef>
              <a:spcAft>
                <a:spcPct val="0"/>
              </a:spcAft>
              <a:buClrTx/>
              <a:buSzTx/>
              <a:buFontTx/>
              <a:buNone/>
              <a:tabLst/>
              <a:defRPr/>
            </a:pPr>
            <a:fld id="{850321B0-535F-4DB6-9730-D394C9EE85AF}" type="slidenum">
              <a:rPr kumimoji="0" lang="en-US" altLang="en-US" sz="13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66788" rtl="0" eaLnBrk="0" fontAlgn="base" latinLnBrk="0" hangingPunct="0">
                <a:lnSpc>
                  <a:spcPct val="100000"/>
                </a:lnSpc>
                <a:spcBef>
                  <a:spcPct val="0"/>
                </a:spcBef>
                <a:spcAft>
                  <a:spcPct val="0"/>
                </a:spcAft>
                <a:buClrTx/>
                <a:buSzTx/>
                <a:buFontTx/>
                <a:buNone/>
                <a:tabLst/>
                <a:defRPr/>
              </a:pPr>
              <a:t>106</a:t>
            </a:fld>
            <a:endParaRPr kumimoji="0" lang="en-US" altLang="en-US" sz="13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217538" name="Rectangle 2"/>
          <p:cNvSpPr>
            <a:spLocks noGrp="1" noRot="1" noChangeAspect="1" noChangeArrowheads="1" noTextEdit="1"/>
          </p:cNvSpPr>
          <p:nvPr>
            <p:ph type="sldImg"/>
          </p:nvPr>
        </p:nvSpPr>
        <p:spPr>
          <a:ln/>
        </p:spPr>
      </p:sp>
      <p:sp>
        <p:nvSpPr>
          <p:cNvPr id="1217539"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66788" rtl="0" eaLnBrk="0" fontAlgn="base" latinLnBrk="0" hangingPunct="0">
              <a:lnSpc>
                <a:spcPct val="100000"/>
              </a:lnSpc>
              <a:spcBef>
                <a:spcPct val="0"/>
              </a:spcBef>
              <a:spcAft>
                <a:spcPct val="0"/>
              </a:spcAft>
              <a:buClrTx/>
              <a:buSzTx/>
              <a:buFontTx/>
              <a:buNone/>
              <a:tabLst/>
              <a:defRPr/>
            </a:pPr>
            <a:fld id="{C2FD1ECB-2ADF-4C91-86B4-1C3B6CA77655}" type="slidenum">
              <a:rPr kumimoji="0" lang="en-US" altLang="en-US" sz="13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66788" rtl="0" eaLnBrk="0" fontAlgn="base" latinLnBrk="0" hangingPunct="0">
                <a:lnSpc>
                  <a:spcPct val="100000"/>
                </a:lnSpc>
                <a:spcBef>
                  <a:spcPct val="0"/>
                </a:spcBef>
                <a:spcAft>
                  <a:spcPct val="0"/>
                </a:spcAft>
                <a:buClrTx/>
                <a:buSzTx/>
                <a:buFontTx/>
                <a:buNone/>
                <a:tabLst/>
                <a:defRPr/>
              </a:pPr>
              <a:t>107</a:t>
            </a:fld>
            <a:endParaRPr kumimoji="0" lang="en-US" altLang="en-US" sz="13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219586" name="Rectangle 2"/>
          <p:cNvSpPr>
            <a:spLocks noGrp="1" noRot="1" noChangeAspect="1" noChangeArrowheads="1" noTextEdit="1"/>
          </p:cNvSpPr>
          <p:nvPr>
            <p:ph type="sldImg"/>
          </p:nvPr>
        </p:nvSpPr>
        <p:spPr>
          <a:ln/>
        </p:spPr>
      </p:sp>
      <p:sp>
        <p:nvSpPr>
          <p:cNvPr id="1219587"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7"/>
          <p:cNvSpPr>
            <a:spLocks noGrp="1" noChangeArrowheads="1"/>
          </p:cNvSpPr>
          <p:nvPr>
            <p:ph type="sldNum" sz="quarter" idx="5"/>
          </p:nvPr>
        </p:nvSpPr>
        <p:spPr>
          <a:noFill/>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5BEFAD1A-9E08-4876-B13A-56746210B7A0}" type="slidenum">
              <a:rPr kumimoji="0" lang="en-US" altLang="en-US" sz="12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69</a:t>
            </a:fld>
            <a:endParaRPr kumimoji="0" lang="en-US" alt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74083" name="Rectangle 2"/>
          <p:cNvSpPr>
            <a:spLocks noGrp="1" noRot="1" noChangeAspect="1" noChangeArrowheads="1" noTextEdit="1"/>
          </p:cNvSpPr>
          <p:nvPr>
            <p:ph type="sldImg"/>
          </p:nvPr>
        </p:nvSpPr>
        <p:spPr>
          <a:ln/>
        </p:spPr>
      </p:sp>
      <p:sp>
        <p:nvSpPr>
          <p:cNvPr id="174084" name="Rectangle 3"/>
          <p:cNvSpPr>
            <a:spLocks noGrp="1" noChangeArrowheads="1"/>
          </p:cNvSpPr>
          <p:nvPr>
            <p:ph type="body" idx="1"/>
          </p:nvPr>
        </p:nvSpPr>
        <p:spPr>
          <a:noFill/>
        </p:spPr>
        <p:txBody>
          <a:bodyPr/>
          <a:lstStyle/>
          <a:p>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7"/>
          <p:cNvSpPr>
            <a:spLocks noGrp="1" noChangeArrowheads="1"/>
          </p:cNvSpPr>
          <p:nvPr>
            <p:ph type="sldNum" sz="quarter" idx="5"/>
          </p:nvPr>
        </p:nvSpPr>
        <p:spPr>
          <a:noFill/>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6CF188D1-622F-4CE2-9D7D-085ACDCD6CEE}" type="slidenum">
              <a:rPr kumimoji="0" lang="en-US" altLang="en-US" sz="12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70</a:t>
            </a:fld>
            <a:endParaRPr kumimoji="0" lang="en-US" alt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75107" name="Rectangle 2"/>
          <p:cNvSpPr>
            <a:spLocks noGrp="1" noRot="1" noChangeAspect="1" noChangeArrowheads="1" noTextEdit="1"/>
          </p:cNvSpPr>
          <p:nvPr>
            <p:ph type="sldImg"/>
          </p:nvPr>
        </p:nvSpPr>
        <p:spPr>
          <a:ln/>
        </p:spPr>
      </p:sp>
      <p:sp>
        <p:nvSpPr>
          <p:cNvPr id="175108" name="Rectangle 3"/>
          <p:cNvSpPr>
            <a:spLocks noGrp="1" noChangeArrowheads="1"/>
          </p:cNvSpPr>
          <p:nvPr>
            <p:ph type="body" idx="1"/>
          </p:nvPr>
        </p:nvSpPr>
        <p:spPr>
          <a:noFill/>
        </p:spPr>
        <p:txBody>
          <a:bodyPr/>
          <a:lstStyle/>
          <a:p>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7"/>
          <p:cNvSpPr>
            <a:spLocks noGrp="1" noChangeArrowheads="1"/>
          </p:cNvSpPr>
          <p:nvPr>
            <p:ph type="sldNum" sz="quarter" idx="5"/>
          </p:nvPr>
        </p:nvSpPr>
        <p:spPr>
          <a:noFill/>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21A7C305-44A8-454D-9B59-4323D8105633}" type="slidenum">
              <a:rPr kumimoji="0" lang="en-US" altLang="en-US" sz="12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71</a:t>
            </a:fld>
            <a:endParaRPr kumimoji="0" lang="en-US" alt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76131" name="Rectangle 2"/>
          <p:cNvSpPr>
            <a:spLocks noGrp="1" noRot="1" noChangeAspect="1" noChangeArrowheads="1" noTextEdit="1"/>
          </p:cNvSpPr>
          <p:nvPr>
            <p:ph type="sldImg"/>
          </p:nvPr>
        </p:nvSpPr>
        <p:spPr>
          <a:ln/>
        </p:spPr>
      </p:sp>
      <p:sp>
        <p:nvSpPr>
          <p:cNvPr id="176132" name="Rectangle 3"/>
          <p:cNvSpPr>
            <a:spLocks noGrp="1" noChangeArrowheads="1"/>
          </p:cNvSpPr>
          <p:nvPr>
            <p:ph type="body" idx="1"/>
          </p:nvPr>
        </p:nvSpPr>
        <p:spPr>
          <a:noFill/>
        </p:spPr>
        <p:txBody>
          <a:bodyPr/>
          <a:lstStyle/>
          <a:p>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7"/>
          <p:cNvSpPr>
            <a:spLocks noGrp="1" noChangeArrowheads="1"/>
          </p:cNvSpPr>
          <p:nvPr>
            <p:ph type="sldNum" sz="quarter" idx="5"/>
          </p:nvPr>
        </p:nvSpPr>
        <p:spPr>
          <a:noFill/>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7BC325BF-9CE6-4D8A-A83D-4E97E9F89490}" type="slidenum">
              <a:rPr kumimoji="0" lang="en-US" altLang="en-US" sz="12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72</a:t>
            </a:fld>
            <a:endParaRPr kumimoji="0" lang="en-US" alt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77155" name="Rectangle 2"/>
          <p:cNvSpPr>
            <a:spLocks noGrp="1" noRot="1" noChangeAspect="1" noChangeArrowheads="1" noTextEdit="1"/>
          </p:cNvSpPr>
          <p:nvPr>
            <p:ph type="sldImg"/>
          </p:nvPr>
        </p:nvSpPr>
        <p:spPr>
          <a:ln/>
        </p:spPr>
      </p:sp>
      <p:sp>
        <p:nvSpPr>
          <p:cNvPr id="177156" name="Rectangle 3"/>
          <p:cNvSpPr>
            <a:spLocks noGrp="1" noChangeArrowheads="1"/>
          </p:cNvSpPr>
          <p:nvPr>
            <p:ph type="body" idx="1"/>
          </p:nvPr>
        </p:nvSpPr>
        <p:spPr>
          <a:noFill/>
        </p:spPr>
        <p:txBody>
          <a:bodyPr/>
          <a:lstStyle/>
          <a:p>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7"/>
          <p:cNvSpPr>
            <a:spLocks noGrp="1" noChangeArrowheads="1"/>
          </p:cNvSpPr>
          <p:nvPr>
            <p:ph type="sldNum" sz="quarter" idx="5"/>
          </p:nvPr>
        </p:nvSpPr>
        <p:spPr>
          <a:noFill/>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AB110770-1083-4011-89F5-7CCB67D0B9B9}" type="slidenum">
              <a:rPr kumimoji="0" lang="en-US" altLang="en-US" sz="12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73</a:t>
            </a:fld>
            <a:endParaRPr kumimoji="0" lang="en-US" alt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78179" name="Rectangle 2"/>
          <p:cNvSpPr>
            <a:spLocks noGrp="1" noRot="1" noChangeAspect="1" noChangeArrowheads="1" noTextEdit="1"/>
          </p:cNvSpPr>
          <p:nvPr>
            <p:ph type="sldImg"/>
          </p:nvPr>
        </p:nvSpPr>
        <p:spPr>
          <a:ln/>
        </p:spPr>
      </p:sp>
      <p:sp>
        <p:nvSpPr>
          <p:cNvPr id="178180" name="Rectangle 3"/>
          <p:cNvSpPr>
            <a:spLocks noGrp="1" noChangeArrowheads="1"/>
          </p:cNvSpPr>
          <p:nvPr>
            <p:ph type="body" idx="1"/>
          </p:nvPr>
        </p:nvSpPr>
        <p:spPr>
          <a:noFill/>
        </p:spPr>
        <p:txBody>
          <a:bodyPr/>
          <a:lstStyle/>
          <a:p>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7"/>
          <p:cNvSpPr>
            <a:spLocks noGrp="1" noChangeArrowheads="1"/>
          </p:cNvSpPr>
          <p:nvPr>
            <p:ph type="sldNum" sz="quarter" idx="5"/>
          </p:nvPr>
        </p:nvSpPr>
        <p:spPr>
          <a:noFill/>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0B19E573-7D3B-4207-85A4-8009CBAF1C6B}" type="slidenum">
              <a:rPr kumimoji="0" lang="en-US" altLang="en-US" sz="12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74</a:t>
            </a:fld>
            <a:endParaRPr kumimoji="0" lang="en-US" alt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79203" name="Rectangle 2"/>
          <p:cNvSpPr>
            <a:spLocks noGrp="1" noRot="1" noChangeAspect="1" noChangeArrowheads="1" noTextEdit="1"/>
          </p:cNvSpPr>
          <p:nvPr>
            <p:ph type="sldImg"/>
          </p:nvPr>
        </p:nvSpPr>
        <p:spPr>
          <a:ln/>
        </p:spPr>
      </p:sp>
      <p:sp>
        <p:nvSpPr>
          <p:cNvPr id="179204" name="Rectangle 3"/>
          <p:cNvSpPr>
            <a:spLocks noGrp="1" noChangeArrowheads="1"/>
          </p:cNvSpPr>
          <p:nvPr>
            <p:ph type="body" idx="1"/>
          </p:nvPr>
        </p:nvSpPr>
        <p:spPr>
          <a:noFill/>
        </p:spPr>
        <p:txBody>
          <a:bodyPr/>
          <a:lstStyle/>
          <a:p>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7"/>
          <p:cNvSpPr>
            <a:spLocks noGrp="1" noChangeArrowheads="1"/>
          </p:cNvSpPr>
          <p:nvPr>
            <p:ph type="sldNum" sz="quarter" idx="5"/>
          </p:nvPr>
        </p:nvSpPr>
        <p:spPr>
          <a:noFill/>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B2B30B5F-9481-467C-BCE8-AC2DD0B81E25}" type="slidenum">
              <a:rPr kumimoji="0" lang="en-US" altLang="en-US" sz="12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75</a:t>
            </a:fld>
            <a:endParaRPr kumimoji="0" lang="en-US" alt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80227" name="Rectangle 2"/>
          <p:cNvSpPr>
            <a:spLocks noGrp="1" noRot="1" noChangeAspect="1" noChangeArrowheads="1" noTextEdit="1"/>
          </p:cNvSpPr>
          <p:nvPr>
            <p:ph type="sldImg"/>
          </p:nvPr>
        </p:nvSpPr>
        <p:spPr>
          <a:ln/>
        </p:spPr>
      </p:sp>
      <p:sp>
        <p:nvSpPr>
          <p:cNvPr id="180228" name="Rectangle 3"/>
          <p:cNvSpPr>
            <a:spLocks noGrp="1" noChangeArrowheads="1"/>
          </p:cNvSpPr>
          <p:nvPr>
            <p:ph type="body" idx="1"/>
          </p:nvPr>
        </p:nvSpPr>
        <p:spPr>
          <a:noFill/>
        </p:spPr>
        <p:txBody>
          <a:bodyP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331F45E-904D-4712-8C10-C0F186CA4674}" type="datetimeFigureOut">
              <a:rPr lang="en-US" smtClean="0"/>
              <a:t>5/15/2023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63A8F4-56EC-4AFF-9DEF-299EBFDAAFC4}" type="slidenum">
              <a:rPr lang="en-US" smtClean="0"/>
              <a:t>‹#›</a:t>
            </a:fld>
            <a:endParaRPr lang="en-US"/>
          </a:p>
        </p:txBody>
      </p:sp>
    </p:spTree>
    <p:extLst>
      <p:ext uri="{BB962C8B-B14F-4D97-AF65-F5344CB8AC3E}">
        <p14:creationId xmlns:p14="http://schemas.microsoft.com/office/powerpoint/2010/main" val="1316643337"/>
      </p:ext>
    </p:extLst>
  </p:cSld>
  <p:clrMapOvr>
    <a:masterClrMapping/>
  </p:clrMapOvr>
  <p:transition spd="slow">
    <p:wipe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331F45E-904D-4712-8C10-C0F186CA4674}" type="datetimeFigureOut">
              <a:rPr lang="en-US" smtClean="0"/>
              <a:t>5/15/2023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63A8F4-56EC-4AFF-9DEF-299EBFDAAFC4}" type="slidenum">
              <a:rPr lang="en-US" smtClean="0"/>
              <a:t>‹#›</a:t>
            </a:fld>
            <a:endParaRPr lang="en-US"/>
          </a:p>
        </p:txBody>
      </p:sp>
    </p:spTree>
    <p:extLst>
      <p:ext uri="{BB962C8B-B14F-4D97-AF65-F5344CB8AC3E}">
        <p14:creationId xmlns:p14="http://schemas.microsoft.com/office/powerpoint/2010/main" val="3272235230"/>
      </p:ext>
    </p:extLst>
  </p:cSld>
  <p:clrMapOvr>
    <a:masterClrMapping/>
  </p:clrMapOvr>
  <p:transition spd="slow">
    <p:wipe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331F45E-904D-4712-8C10-C0F186CA4674}" type="datetimeFigureOut">
              <a:rPr lang="en-US" smtClean="0"/>
              <a:t>5/15/2023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63A8F4-56EC-4AFF-9DEF-299EBFDAAFC4}" type="slidenum">
              <a:rPr lang="en-US" smtClean="0"/>
              <a:t>‹#›</a:t>
            </a:fld>
            <a:endParaRPr lang="en-US"/>
          </a:p>
        </p:txBody>
      </p:sp>
    </p:spTree>
    <p:extLst>
      <p:ext uri="{BB962C8B-B14F-4D97-AF65-F5344CB8AC3E}">
        <p14:creationId xmlns:p14="http://schemas.microsoft.com/office/powerpoint/2010/main" val="1546004341"/>
      </p:ext>
    </p:extLst>
  </p:cSld>
  <p:clrMapOvr>
    <a:masterClrMapping/>
  </p:clrMapOvr>
  <p:transition spd="slow">
    <p:wipe dir="d"/>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08AA8E1-C82C-43BA-9DD4-400150C15A43}"/>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xmlns="" id="{43DBEFDA-E2BF-495A-9C90-8894A0D1BA81}"/>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xmlns="" id="{22E1597E-A59F-42E9-A958-2082A1254BF1}"/>
              </a:ext>
            </a:extLst>
          </p:cNvPr>
          <p:cNvSpPr>
            <a:spLocks noGrp="1"/>
          </p:cNvSpPr>
          <p:nvPr>
            <p:ph type="dt" sz="half" idx="10"/>
          </p:nvPr>
        </p:nvSpPr>
        <p:spPr/>
        <p:txBody>
          <a:bodyPr/>
          <a:lstStyle/>
          <a:p>
            <a:fld id="{3C21E633-7FDA-466D-AF4D-393FE63AD5FD}" type="datetimeFigureOut">
              <a:rPr lang="en-US" smtClean="0"/>
              <a:t>5/15/2023</a:t>
            </a:fld>
            <a:endParaRPr lang="en-US"/>
          </a:p>
        </p:txBody>
      </p:sp>
      <p:sp>
        <p:nvSpPr>
          <p:cNvPr id="5" name="Footer Placeholder 4">
            <a:extLst>
              <a:ext uri="{FF2B5EF4-FFF2-40B4-BE49-F238E27FC236}">
                <a16:creationId xmlns:a16="http://schemas.microsoft.com/office/drawing/2014/main" xmlns="" id="{EA80796C-C0CD-4111-9070-6A7B5B1E4B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5E03E49C-4C46-4BD8-AC81-F947E0930CD5}"/>
              </a:ext>
            </a:extLst>
          </p:cNvPr>
          <p:cNvSpPr>
            <a:spLocks noGrp="1"/>
          </p:cNvSpPr>
          <p:nvPr>
            <p:ph type="sldNum" sz="quarter" idx="12"/>
          </p:nvPr>
        </p:nvSpPr>
        <p:spPr/>
        <p:txBody>
          <a:bodyPr/>
          <a:lstStyle/>
          <a:p>
            <a:fld id="{D30E6B21-4363-4617-BCEE-BDA56108A117}" type="slidenum">
              <a:rPr lang="en-US" smtClean="0"/>
              <a:t>‹#›</a:t>
            </a:fld>
            <a:endParaRPr lang="en-US"/>
          </a:p>
        </p:txBody>
      </p:sp>
    </p:spTree>
    <p:extLst>
      <p:ext uri="{BB962C8B-B14F-4D97-AF65-F5344CB8AC3E}">
        <p14:creationId xmlns:p14="http://schemas.microsoft.com/office/powerpoint/2010/main" val="21423931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65B1350-F020-4B24-BE5C-C1EAFFD7C65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DA348860-7001-47CF-8B28-10D5E52F17A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9F9AA099-9AAC-42E9-8E98-A3E926BD4926}"/>
              </a:ext>
            </a:extLst>
          </p:cNvPr>
          <p:cNvSpPr>
            <a:spLocks noGrp="1"/>
          </p:cNvSpPr>
          <p:nvPr>
            <p:ph type="dt" sz="half" idx="10"/>
          </p:nvPr>
        </p:nvSpPr>
        <p:spPr/>
        <p:txBody>
          <a:bodyPr/>
          <a:lstStyle/>
          <a:p>
            <a:fld id="{3C21E633-7FDA-466D-AF4D-393FE63AD5FD}" type="datetimeFigureOut">
              <a:rPr lang="en-US" smtClean="0"/>
              <a:t>5/15/2023</a:t>
            </a:fld>
            <a:endParaRPr lang="en-US"/>
          </a:p>
        </p:txBody>
      </p:sp>
      <p:sp>
        <p:nvSpPr>
          <p:cNvPr id="5" name="Footer Placeholder 4">
            <a:extLst>
              <a:ext uri="{FF2B5EF4-FFF2-40B4-BE49-F238E27FC236}">
                <a16:creationId xmlns:a16="http://schemas.microsoft.com/office/drawing/2014/main" xmlns="" id="{CA95BD34-9A57-4DF3-9B64-2065FC8CA2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7AAF0000-E67D-4BBB-A42D-649B24C8EC97}"/>
              </a:ext>
            </a:extLst>
          </p:cNvPr>
          <p:cNvSpPr>
            <a:spLocks noGrp="1"/>
          </p:cNvSpPr>
          <p:nvPr>
            <p:ph type="sldNum" sz="quarter" idx="12"/>
          </p:nvPr>
        </p:nvSpPr>
        <p:spPr/>
        <p:txBody>
          <a:bodyPr/>
          <a:lstStyle/>
          <a:p>
            <a:fld id="{D30E6B21-4363-4617-BCEE-BDA56108A117}" type="slidenum">
              <a:rPr lang="en-US" smtClean="0"/>
              <a:t>‹#›</a:t>
            </a:fld>
            <a:endParaRPr lang="en-US"/>
          </a:p>
        </p:txBody>
      </p:sp>
    </p:spTree>
    <p:extLst>
      <p:ext uri="{BB962C8B-B14F-4D97-AF65-F5344CB8AC3E}">
        <p14:creationId xmlns:p14="http://schemas.microsoft.com/office/powerpoint/2010/main" val="10425384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58627FE-5015-44CC-98A7-104FEE592E41}"/>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xmlns="" id="{D4BC5E71-1662-467B-A263-E47956C413BD}"/>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0C4CBA5B-469D-436A-A98F-313097E34E93}"/>
              </a:ext>
            </a:extLst>
          </p:cNvPr>
          <p:cNvSpPr>
            <a:spLocks noGrp="1"/>
          </p:cNvSpPr>
          <p:nvPr>
            <p:ph type="dt" sz="half" idx="10"/>
          </p:nvPr>
        </p:nvSpPr>
        <p:spPr/>
        <p:txBody>
          <a:bodyPr/>
          <a:lstStyle/>
          <a:p>
            <a:fld id="{3C21E633-7FDA-466D-AF4D-393FE63AD5FD}" type="datetimeFigureOut">
              <a:rPr lang="en-US" smtClean="0"/>
              <a:t>5/15/2023</a:t>
            </a:fld>
            <a:endParaRPr lang="en-US"/>
          </a:p>
        </p:txBody>
      </p:sp>
      <p:sp>
        <p:nvSpPr>
          <p:cNvPr id="5" name="Footer Placeholder 4">
            <a:extLst>
              <a:ext uri="{FF2B5EF4-FFF2-40B4-BE49-F238E27FC236}">
                <a16:creationId xmlns:a16="http://schemas.microsoft.com/office/drawing/2014/main" xmlns="" id="{EB241E1B-BC40-4C03-B6D3-F59ECC1A02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0B3C2928-627E-45FA-B859-73D12EDC05CA}"/>
              </a:ext>
            </a:extLst>
          </p:cNvPr>
          <p:cNvSpPr>
            <a:spLocks noGrp="1"/>
          </p:cNvSpPr>
          <p:nvPr>
            <p:ph type="sldNum" sz="quarter" idx="12"/>
          </p:nvPr>
        </p:nvSpPr>
        <p:spPr/>
        <p:txBody>
          <a:bodyPr/>
          <a:lstStyle/>
          <a:p>
            <a:fld id="{D30E6B21-4363-4617-BCEE-BDA56108A117}" type="slidenum">
              <a:rPr lang="en-US" smtClean="0"/>
              <a:t>‹#›</a:t>
            </a:fld>
            <a:endParaRPr lang="en-US"/>
          </a:p>
        </p:txBody>
      </p:sp>
    </p:spTree>
    <p:extLst>
      <p:ext uri="{BB962C8B-B14F-4D97-AF65-F5344CB8AC3E}">
        <p14:creationId xmlns:p14="http://schemas.microsoft.com/office/powerpoint/2010/main" val="42111913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B494026-9D8B-4FFE-8F57-05F400E7D9A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CCB2B784-D5EE-4B30-9B10-74D0A40F70A3}"/>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E5DDB6A1-3D2D-49FC-94D9-74D223D80461}"/>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528D03B1-A233-441B-81A4-871BE39EF9D4}"/>
              </a:ext>
            </a:extLst>
          </p:cNvPr>
          <p:cNvSpPr>
            <a:spLocks noGrp="1"/>
          </p:cNvSpPr>
          <p:nvPr>
            <p:ph type="dt" sz="half" idx="10"/>
          </p:nvPr>
        </p:nvSpPr>
        <p:spPr/>
        <p:txBody>
          <a:bodyPr/>
          <a:lstStyle/>
          <a:p>
            <a:fld id="{3C21E633-7FDA-466D-AF4D-393FE63AD5FD}" type="datetimeFigureOut">
              <a:rPr lang="en-US" smtClean="0"/>
              <a:t>5/15/2023</a:t>
            </a:fld>
            <a:endParaRPr lang="en-US"/>
          </a:p>
        </p:txBody>
      </p:sp>
      <p:sp>
        <p:nvSpPr>
          <p:cNvPr id="6" name="Footer Placeholder 5">
            <a:extLst>
              <a:ext uri="{FF2B5EF4-FFF2-40B4-BE49-F238E27FC236}">
                <a16:creationId xmlns:a16="http://schemas.microsoft.com/office/drawing/2014/main" xmlns="" id="{699440B4-F649-42AD-AB52-784EEED14A4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7145791C-4EC9-4039-B8B8-4FB3C92B486A}"/>
              </a:ext>
            </a:extLst>
          </p:cNvPr>
          <p:cNvSpPr>
            <a:spLocks noGrp="1"/>
          </p:cNvSpPr>
          <p:nvPr>
            <p:ph type="sldNum" sz="quarter" idx="12"/>
          </p:nvPr>
        </p:nvSpPr>
        <p:spPr/>
        <p:txBody>
          <a:bodyPr/>
          <a:lstStyle/>
          <a:p>
            <a:fld id="{D30E6B21-4363-4617-BCEE-BDA56108A117}" type="slidenum">
              <a:rPr lang="en-US" smtClean="0"/>
              <a:t>‹#›</a:t>
            </a:fld>
            <a:endParaRPr lang="en-US"/>
          </a:p>
        </p:txBody>
      </p:sp>
    </p:spTree>
    <p:extLst>
      <p:ext uri="{BB962C8B-B14F-4D97-AF65-F5344CB8AC3E}">
        <p14:creationId xmlns:p14="http://schemas.microsoft.com/office/powerpoint/2010/main" val="11751336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676E754-581D-429D-AC63-01C8D2DA2900}"/>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BC789C5D-90C1-420F-8F59-DD8A907C0939}"/>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2F17E25D-088C-4462-9DED-2A2A3CE5617D}"/>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BAF7333A-5C00-47DD-970C-06715786B498}"/>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1DB16656-5538-4B01-A9FB-FC4E8ADE32F7}"/>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31989227-0CF1-42CD-A643-9698415C5714}"/>
              </a:ext>
            </a:extLst>
          </p:cNvPr>
          <p:cNvSpPr>
            <a:spLocks noGrp="1"/>
          </p:cNvSpPr>
          <p:nvPr>
            <p:ph type="dt" sz="half" idx="10"/>
          </p:nvPr>
        </p:nvSpPr>
        <p:spPr/>
        <p:txBody>
          <a:bodyPr/>
          <a:lstStyle/>
          <a:p>
            <a:fld id="{3C21E633-7FDA-466D-AF4D-393FE63AD5FD}" type="datetimeFigureOut">
              <a:rPr lang="en-US" smtClean="0"/>
              <a:t>5/15/2023</a:t>
            </a:fld>
            <a:endParaRPr lang="en-US"/>
          </a:p>
        </p:txBody>
      </p:sp>
      <p:sp>
        <p:nvSpPr>
          <p:cNvPr id="8" name="Footer Placeholder 7">
            <a:extLst>
              <a:ext uri="{FF2B5EF4-FFF2-40B4-BE49-F238E27FC236}">
                <a16:creationId xmlns:a16="http://schemas.microsoft.com/office/drawing/2014/main" xmlns="" id="{75F767FA-70F5-428D-BCA3-E00B513EB80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893B6E01-8ACA-43BA-A9F6-7AE513FC0DCB}"/>
              </a:ext>
            </a:extLst>
          </p:cNvPr>
          <p:cNvSpPr>
            <a:spLocks noGrp="1"/>
          </p:cNvSpPr>
          <p:nvPr>
            <p:ph type="sldNum" sz="quarter" idx="12"/>
          </p:nvPr>
        </p:nvSpPr>
        <p:spPr/>
        <p:txBody>
          <a:bodyPr/>
          <a:lstStyle/>
          <a:p>
            <a:fld id="{D30E6B21-4363-4617-BCEE-BDA56108A117}" type="slidenum">
              <a:rPr lang="en-US" smtClean="0"/>
              <a:t>‹#›</a:t>
            </a:fld>
            <a:endParaRPr lang="en-US"/>
          </a:p>
        </p:txBody>
      </p:sp>
    </p:spTree>
    <p:extLst>
      <p:ext uri="{BB962C8B-B14F-4D97-AF65-F5344CB8AC3E}">
        <p14:creationId xmlns:p14="http://schemas.microsoft.com/office/powerpoint/2010/main" val="3711641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F823D66-88E5-48F1-8CE7-8DF22D8CB48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7437D600-B014-4B42-9F43-F6DBB7BFFB2D}"/>
              </a:ext>
            </a:extLst>
          </p:cNvPr>
          <p:cNvSpPr>
            <a:spLocks noGrp="1"/>
          </p:cNvSpPr>
          <p:nvPr>
            <p:ph type="dt" sz="half" idx="10"/>
          </p:nvPr>
        </p:nvSpPr>
        <p:spPr/>
        <p:txBody>
          <a:bodyPr/>
          <a:lstStyle/>
          <a:p>
            <a:fld id="{3C21E633-7FDA-466D-AF4D-393FE63AD5FD}" type="datetimeFigureOut">
              <a:rPr lang="en-US" smtClean="0"/>
              <a:t>5/15/2023</a:t>
            </a:fld>
            <a:endParaRPr lang="en-US"/>
          </a:p>
        </p:txBody>
      </p:sp>
      <p:sp>
        <p:nvSpPr>
          <p:cNvPr id="4" name="Footer Placeholder 3">
            <a:extLst>
              <a:ext uri="{FF2B5EF4-FFF2-40B4-BE49-F238E27FC236}">
                <a16:creationId xmlns:a16="http://schemas.microsoft.com/office/drawing/2014/main" xmlns="" id="{AF3AFD37-F9A8-4422-B195-D817F6DBC8E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702A2C39-9FCD-479F-8199-96DC22FC9350}"/>
              </a:ext>
            </a:extLst>
          </p:cNvPr>
          <p:cNvSpPr>
            <a:spLocks noGrp="1"/>
          </p:cNvSpPr>
          <p:nvPr>
            <p:ph type="sldNum" sz="quarter" idx="12"/>
          </p:nvPr>
        </p:nvSpPr>
        <p:spPr/>
        <p:txBody>
          <a:bodyPr/>
          <a:lstStyle/>
          <a:p>
            <a:fld id="{D30E6B21-4363-4617-BCEE-BDA56108A117}" type="slidenum">
              <a:rPr lang="en-US" smtClean="0"/>
              <a:t>‹#›</a:t>
            </a:fld>
            <a:endParaRPr lang="en-US"/>
          </a:p>
        </p:txBody>
      </p:sp>
    </p:spTree>
    <p:extLst>
      <p:ext uri="{BB962C8B-B14F-4D97-AF65-F5344CB8AC3E}">
        <p14:creationId xmlns:p14="http://schemas.microsoft.com/office/powerpoint/2010/main" val="9136789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0C920420-DC6E-4687-BA7E-2D7F1ED2B2FC}"/>
              </a:ext>
            </a:extLst>
          </p:cNvPr>
          <p:cNvSpPr>
            <a:spLocks noGrp="1"/>
          </p:cNvSpPr>
          <p:nvPr>
            <p:ph type="dt" sz="half" idx="10"/>
          </p:nvPr>
        </p:nvSpPr>
        <p:spPr/>
        <p:txBody>
          <a:bodyPr/>
          <a:lstStyle/>
          <a:p>
            <a:fld id="{3C21E633-7FDA-466D-AF4D-393FE63AD5FD}" type="datetimeFigureOut">
              <a:rPr lang="en-US" smtClean="0"/>
              <a:t>5/15/2023</a:t>
            </a:fld>
            <a:endParaRPr lang="en-US"/>
          </a:p>
        </p:txBody>
      </p:sp>
      <p:sp>
        <p:nvSpPr>
          <p:cNvPr id="3" name="Footer Placeholder 2">
            <a:extLst>
              <a:ext uri="{FF2B5EF4-FFF2-40B4-BE49-F238E27FC236}">
                <a16:creationId xmlns:a16="http://schemas.microsoft.com/office/drawing/2014/main" xmlns="" id="{78A9BD1D-4420-4A59-BB3A-A8C26D7EF04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684E4E2D-FF70-435A-B291-21A649006292}"/>
              </a:ext>
            </a:extLst>
          </p:cNvPr>
          <p:cNvSpPr>
            <a:spLocks noGrp="1"/>
          </p:cNvSpPr>
          <p:nvPr>
            <p:ph type="sldNum" sz="quarter" idx="12"/>
          </p:nvPr>
        </p:nvSpPr>
        <p:spPr/>
        <p:txBody>
          <a:bodyPr/>
          <a:lstStyle/>
          <a:p>
            <a:fld id="{D30E6B21-4363-4617-BCEE-BDA56108A117}" type="slidenum">
              <a:rPr lang="en-US" smtClean="0"/>
              <a:t>‹#›</a:t>
            </a:fld>
            <a:endParaRPr lang="en-US"/>
          </a:p>
        </p:txBody>
      </p:sp>
    </p:spTree>
    <p:extLst>
      <p:ext uri="{BB962C8B-B14F-4D97-AF65-F5344CB8AC3E}">
        <p14:creationId xmlns:p14="http://schemas.microsoft.com/office/powerpoint/2010/main" val="8152663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EFA865B-B61B-4D6D-AE2D-B3AF6EE4868B}"/>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xmlns="" id="{0730509B-C866-4577-91C0-DC3215C95197}"/>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ECB55751-29BB-4D9D-84A0-88EBDABB751A}"/>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xmlns="" id="{BDD12196-55E9-4269-BFBC-EAB983E8088B}"/>
              </a:ext>
            </a:extLst>
          </p:cNvPr>
          <p:cNvSpPr>
            <a:spLocks noGrp="1"/>
          </p:cNvSpPr>
          <p:nvPr>
            <p:ph type="dt" sz="half" idx="10"/>
          </p:nvPr>
        </p:nvSpPr>
        <p:spPr/>
        <p:txBody>
          <a:bodyPr/>
          <a:lstStyle/>
          <a:p>
            <a:fld id="{3C21E633-7FDA-466D-AF4D-393FE63AD5FD}" type="datetimeFigureOut">
              <a:rPr lang="en-US" smtClean="0"/>
              <a:t>5/15/2023</a:t>
            </a:fld>
            <a:endParaRPr lang="en-US"/>
          </a:p>
        </p:txBody>
      </p:sp>
      <p:sp>
        <p:nvSpPr>
          <p:cNvPr id="6" name="Footer Placeholder 5">
            <a:extLst>
              <a:ext uri="{FF2B5EF4-FFF2-40B4-BE49-F238E27FC236}">
                <a16:creationId xmlns:a16="http://schemas.microsoft.com/office/drawing/2014/main" xmlns="" id="{048406C7-498A-4DF2-9DE8-9721E47B9E7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C8CD422B-647A-42FE-B58D-A7E8107BDB16}"/>
              </a:ext>
            </a:extLst>
          </p:cNvPr>
          <p:cNvSpPr>
            <a:spLocks noGrp="1"/>
          </p:cNvSpPr>
          <p:nvPr>
            <p:ph type="sldNum" sz="quarter" idx="12"/>
          </p:nvPr>
        </p:nvSpPr>
        <p:spPr/>
        <p:txBody>
          <a:bodyPr/>
          <a:lstStyle/>
          <a:p>
            <a:fld id="{D30E6B21-4363-4617-BCEE-BDA56108A117}" type="slidenum">
              <a:rPr lang="en-US" smtClean="0"/>
              <a:t>‹#›</a:t>
            </a:fld>
            <a:endParaRPr lang="en-US"/>
          </a:p>
        </p:txBody>
      </p:sp>
    </p:spTree>
    <p:extLst>
      <p:ext uri="{BB962C8B-B14F-4D97-AF65-F5344CB8AC3E}">
        <p14:creationId xmlns:p14="http://schemas.microsoft.com/office/powerpoint/2010/main" val="40532876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331F45E-904D-4712-8C10-C0F186CA4674}" type="datetimeFigureOut">
              <a:rPr lang="en-US" smtClean="0"/>
              <a:t>5/15/2023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63A8F4-56EC-4AFF-9DEF-299EBFDAAFC4}" type="slidenum">
              <a:rPr lang="en-US" smtClean="0"/>
              <a:t>‹#›</a:t>
            </a:fld>
            <a:endParaRPr lang="en-US"/>
          </a:p>
        </p:txBody>
      </p:sp>
    </p:spTree>
    <p:extLst>
      <p:ext uri="{BB962C8B-B14F-4D97-AF65-F5344CB8AC3E}">
        <p14:creationId xmlns:p14="http://schemas.microsoft.com/office/powerpoint/2010/main" val="3239262872"/>
      </p:ext>
    </p:extLst>
  </p:cSld>
  <p:clrMapOvr>
    <a:masterClrMapping/>
  </p:clrMapOvr>
  <p:transition spd="slow">
    <p:wipe dir="d"/>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8E213B5-E685-49FA-B941-1209F08645C6}"/>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xmlns="" id="{E9A74420-9415-4B18-9A11-988F1CD41E13}"/>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xmlns="" id="{709137CE-2878-4939-9BEB-1A2491902AAF}"/>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xmlns="" id="{BF5E1EFE-17A1-4164-8A98-AE8EF2540D8B}"/>
              </a:ext>
            </a:extLst>
          </p:cNvPr>
          <p:cNvSpPr>
            <a:spLocks noGrp="1"/>
          </p:cNvSpPr>
          <p:nvPr>
            <p:ph type="dt" sz="half" idx="10"/>
          </p:nvPr>
        </p:nvSpPr>
        <p:spPr/>
        <p:txBody>
          <a:bodyPr/>
          <a:lstStyle/>
          <a:p>
            <a:fld id="{3C21E633-7FDA-466D-AF4D-393FE63AD5FD}" type="datetimeFigureOut">
              <a:rPr lang="en-US" smtClean="0"/>
              <a:t>5/15/2023</a:t>
            </a:fld>
            <a:endParaRPr lang="en-US"/>
          </a:p>
        </p:txBody>
      </p:sp>
      <p:sp>
        <p:nvSpPr>
          <p:cNvPr id="6" name="Footer Placeholder 5">
            <a:extLst>
              <a:ext uri="{FF2B5EF4-FFF2-40B4-BE49-F238E27FC236}">
                <a16:creationId xmlns:a16="http://schemas.microsoft.com/office/drawing/2014/main" xmlns="" id="{C19028D7-62A2-4000-88B7-E4086D798DF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BD769119-E00E-4065-9887-33A04EE04529}"/>
              </a:ext>
            </a:extLst>
          </p:cNvPr>
          <p:cNvSpPr>
            <a:spLocks noGrp="1"/>
          </p:cNvSpPr>
          <p:nvPr>
            <p:ph type="sldNum" sz="quarter" idx="12"/>
          </p:nvPr>
        </p:nvSpPr>
        <p:spPr/>
        <p:txBody>
          <a:bodyPr/>
          <a:lstStyle/>
          <a:p>
            <a:fld id="{D30E6B21-4363-4617-BCEE-BDA56108A117}" type="slidenum">
              <a:rPr lang="en-US" smtClean="0"/>
              <a:t>‹#›</a:t>
            </a:fld>
            <a:endParaRPr lang="en-US"/>
          </a:p>
        </p:txBody>
      </p:sp>
    </p:spTree>
    <p:extLst>
      <p:ext uri="{BB962C8B-B14F-4D97-AF65-F5344CB8AC3E}">
        <p14:creationId xmlns:p14="http://schemas.microsoft.com/office/powerpoint/2010/main" val="38217574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5EF5E0C-762B-4617-9C96-D99ABD20AEC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1C671BDD-9D20-42B7-8931-A68143F9191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992CDAFE-2F40-42C7-A1EB-CDF4823AAD24}"/>
              </a:ext>
            </a:extLst>
          </p:cNvPr>
          <p:cNvSpPr>
            <a:spLocks noGrp="1"/>
          </p:cNvSpPr>
          <p:nvPr>
            <p:ph type="dt" sz="half" idx="10"/>
          </p:nvPr>
        </p:nvSpPr>
        <p:spPr/>
        <p:txBody>
          <a:bodyPr/>
          <a:lstStyle/>
          <a:p>
            <a:fld id="{3C21E633-7FDA-466D-AF4D-393FE63AD5FD}" type="datetimeFigureOut">
              <a:rPr lang="en-US" smtClean="0"/>
              <a:t>5/15/2023</a:t>
            </a:fld>
            <a:endParaRPr lang="en-US"/>
          </a:p>
        </p:txBody>
      </p:sp>
      <p:sp>
        <p:nvSpPr>
          <p:cNvPr id="5" name="Footer Placeholder 4">
            <a:extLst>
              <a:ext uri="{FF2B5EF4-FFF2-40B4-BE49-F238E27FC236}">
                <a16:creationId xmlns:a16="http://schemas.microsoft.com/office/drawing/2014/main" xmlns="" id="{CDEA615A-A1C3-4CD8-9206-CF69811777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C28D493F-7289-4906-B580-FE8A2A689D0D}"/>
              </a:ext>
            </a:extLst>
          </p:cNvPr>
          <p:cNvSpPr>
            <a:spLocks noGrp="1"/>
          </p:cNvSpPr>
          <p:nvPr>
            <p:ph type="sldNum" sz="quarter" idx="12"/>
          </p:nvPr>
        </p:nvSpPr>
        <p:spPr/>
        <p:txBody>
          <a:bodyPr/>
          <a:lstStyle/>
          <a:p>
            <a:fld id="{D30E6B21-4363-4617-BCEE-BDA56108A117}" type="slidenum">
              <a:rPr lang="en-US" smtClean="0"/>
              <a:t>‹#›</a:t>
            </a:fld>
            <a:endParaRPr lang="en-US"/>
          </a:p>
        </p:txBody>
      </p:sp>
    </p:spTree>
    <p:extLst>
      <p:ext uri="{BB962C8B-B14F-4D97-AF65-F5344CB8AC3E}">
        <p14:creationId xmlns:p14="http://schemas.microsoft.com/office/powerpoint/2010/main" val="34725080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3A7436F1-EBD5-4CEB-9DF3-2D4AA7B4BF21}"/>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782B7633-9C72-4FFD-9433-5097EDEAEA62}"/>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DCFB85C0-02A3-43E3-A670-5FC055C84B46}"/>
              </a:ext>
            </a:extLst>
          </p:cNvPr>
          <p:cNvSpPr>
            <a:spLocks noGrp="1"/>
          </p:cNvSpPr>
          <p:nvPr>
            <p:ph type="dt" sz="half" idx="10"/>
          </p:nvPr>
        </p:nvSpPr>
        <p:spPr/>
        <p:txBody>
          <a:bodyPr/>
          <a:lstStyle/>
          <a:p>
            <a:fld id="{3C21E633-7FDA-466D-AF4D-393FE63AD5FD}" type="datetimeFigureOut">
              <a:rPr lang="en-US" smtClean="0"/>
              <a:t>5/15/2023</a:t>
            </a:fld>
            <a:endParaRPr lang="en-US"/>
          </a:p>
        </p:txBody>
      </p:sp>
      <p:sp>
        <p:nvSpPr>
          <p:cNvPr id="5" name="Footer Placeholder 4">
            <a:extLst>
              <a:ext uri="{FF2B5EF4-FFF2-40B4-BE49-F238E27FC236}">
                <a16:creationId xmlns:a16="http://schemas.microsoft.com/office/drawing/2014/main" xmlns="" id="{04B01F69-9527-4DAB-90E3-338241A0E3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421EFE35-1106-42E0-A81C-29553D6EC553}"/>
              </a:ext>
            </a:extLst>
          </p:cNvPr>
          <p:cNvSpPr>
            <a:spLocks noGrp="1"/>
          </p:cNvSpPr>
          <p:nvPr>
            <p:ph type="sldNum" sz="quarter" idx="12"/>
          </p:nvPr>
        </p:nvSpPr>
        <p:spPr/>
        <p:txBody>
          <a:bodyPr/>
          <a:lstStyle/>
          <a:p>
            <a:fld id="{D30E6B21-4363-4617-BCEE-BDA56108A117}" type="slidenum">
              <a:rPr lang="en-US" smtClean="0"/>
              <a:t>‹#›</a:t>
            </a:fld>
            <a:endParaRPr lang="en-US"/>
          </a:p>
        </p:txBody>
      </p:sp>
    </p:spTree>
    <p:extLst>
      <p:ext uri="{BB962C8B-B14F-4D97-AF65-F5344CB8AC3E}">
        <p14:creationId xmlns:p14="http://schemas.microsoft.com/office/powerpoint/2010/main" val="7324796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3902075"/>
            <a:ext cx="3400425" cy="2949575"/>
            <a:chOff x="0" y="2458"/>
            <a:chExt cx="2142" cy="1858"/>
          </a:xfrm>
        </p:grpSpPr>
        <p:sp>
          <p:nvSpPr>
            <p:cNvPr id="5" name="Freeform 3"/>
            <p:cNvSpPr>
              <a:spLocks/>
            </p:cNvSpPr>
            <p:nvPr/>
          </p:nvSpPr>
          <p:spPr bwMode="ltGray">
            <a:xfrm>
              <a:off x="0" y="2508"/>
              <a:ext cx="2142" cy="1804"/>
            </a:xfrm>
            <a:custGeom>
              <a:avLst/>
              <a:gdLst>
                <a:gd name="T0" fmla="*/ 329 w 2135"/>
                <a:gd name="T1" fmla="*/ 66 h 1804"/>
                <a:gd name="T2" fmla="*/ 161 w 2135"/>
                <a:gd name="T3" fmla="*/ 30 h 1804"/>
                <a:gd name="T4" fmla="*/ 0 w 2135"/>
                <a:gd name="T5" fmla="*/ 0 h 1804"/>
                <a:gd name="T6" fmla="*/ 0 w 2135"/>
                <a:gd name="T7" fmla="*/ 12 h 1804"/>
                <a:gd name="T8" fmla="*/ 161 w 2135"/>
                <a:gd name="T9" fmla="*/ 42 h 1804"/>
                <a:gd name="T10" fmla="*/ 323 w 2135"/>
                <a:gd name="T11" fmla="*/ 78 h 1804"/>
                <a:gd name="T12" fmla="*/ 556 w 2135"/>
                <a:gd name="T13" fmla="*/ 150 h 1804"/>
                <a:gd name="T14" fmla="*/ 777 w 2135"/>
                <a:gd name="T15" fmla="*/ 245 h 1804"/>
                <a:gd name="T16" fmla="*/ 993 w 2135"/>
                <a:gd name="T17" fmla="*/ 365 h 1804"/>
                <a:gd name="T18" fmla="*/ 1196 w 2135"/>
                <a:gd name="T19" fmla="*/ 503 h 1804"/>
                <a:gd name="T20" fmla="*/ 1381 w 2135"/>
                <a:gd name="T21" fmla="*/ 653 h 1804"/>
                <a:gd name="T22" fmla="*/ 1555 w 2135"/>
                <a:gd name="T23" fmla="*/ 827 h 1804"/>
                <a:gd name="T24" fmla="*/ 1710 w 2135"/>
                <a:gd name="T25" fmla="*/ 1019 h 1804"/>
                <a:gd name="T26" fmla="*/ 1854 w 2135"/>
                <a:gd name="T27" fmla="*/ 1229 h 1804"/>
                <a:gd name="T28" fmla="*/ 1937 w 2135"/>
                <a:gd name="T29" fmla="*/ 1366 h 1804"/>
                <a:gd name="T30" fmla="*/ 2009 w 2135"/>
                <a:gd name="T31" fmla="*/ 1510 h 1804"/>
                <a:gd name="T32" fmla="*/ 2069 w 2135"/>
                <a:gd name="T33" fmla="*/ 1654 h 1804"/>
                <a:gd name="T34" fmla="*/ 2123 w 2135"/>
                <a:gd name="T35" fmla="*/ 1804 h 1804"/>
                <a:gd name="T36" fmla="*/ 2135 w 2135"/>
                <a:gd name="T37" fmla="*/ 1804 h 1804"/>
                <a:gd name="T38" fmla="*/ 2081 w 2135"/>
                <a:gd name="T39" fmla="*/ 1654 h 1804"/>
                <a:gd name="T40" fmla="*/ 2021 w 2135"/>
                <a:gd name="T41" fmla="*/ 1510 h 1804"/>
                <a:gd name="T42" fmla="*/ 1949 w 2135"/>
                <a:gd name="T43" fmla="*/ 1366 h 1804"/>
                <a:gd name="T44" fmla="*/ 1866 w 2135"/>
                <a:gd name="T45" fmla="*/ 1223 h 1804"/>
                <a:gd name="T46" fmla="*/ 1722 w 2135"/>
                <a:gd name="T47" fmla="*/ 1013 h 1804"/>
                <a:gd name="T48" fmla="*/ 1561 w 2135"/>
                <a:gd name="T49" fmla="*/ 821 h 1804"/>
                <a:gd name="T50" fmla="*/ 1387 w 2135"/>
                <a:gd name="T51" fmla="*/ 647 h 1804"/>
                <a:gd name="T52" fmla="*/ 1202 w 2135"/>
                <a:gd name="T53" fmla="*/ 491 h 1804"/>
                <a:gd name="T54" fmla="*/ 999 w 2135"/>
                <a:gd name="T55" fmla="*/ 353 h 1804"/>
                <a:gd name="T56" fmla="*/ 783 w 2135"/>
                <a:gd name="T57" fmla="*/ 239 h 1804"/>
                <a:gd name="T58" fmla="*/ 562 w 2135"/>
                <a:gd name="T59" fmla="*/ 138 h 1804"/>
                <a:gd name="T60" fmla="*/ 329 w 2135"/>
                <a:gd name="T61" fmla="*/ 66 h 1804"/>
                <a:gd name="T62" fmla="*/ 329 w 2135"/>
                <a:gd name="T63" fmla="*/ 66 h 1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6" name="Freeform 4"/>
            <p:cNvSpPr>
              <a:spLocks/>
            </p:cNvSpPr>
            <p:nvPr/>
          </p:nvSpPr>
          <p:spPr bwMode="hidden">
            <a:xfrm>
              <a:off x="0" y="2458"/>
              <a:ext cx="1854" cy="1858"/>
            </a:xfrm>
            <a:custGeom>
              <a:avLst/>
              <a:gdLst>
                <a:gd name="T0" fmla="*/ 1854 w 1854"/>
                <a:gd name="T1" fmla="*/ 1858 h 1858"/>
                <a:gd name="T2" fmla="*/ 0 w 1854"/>
                <a:gd name="T3" fmla="*/ 1858 h 1858"/>
                <a:gd name="T4" fmla="*/ 0 w 1854"/>
                <a:gd name="T5" fmla="*/ 0 h 1858"/>
                <a:gd name="T6" fmla="*/ 1854 w 1854"/>
                <a:gd name="T7" fmla="*/ 1858 h 1858"/>
                <a:gd name="T8" fmla="*/ 1854 w 1854"/>
                <a:gd name="T9" fmla="*/ 1858 h 1858"/>
              </a:gdLst>
              <a:ahLst/>
              <a:cxnLst>
                <a:cxn ang="0">
                  <a:pos x="T0" y="T1"/>
                </a:cxn>
                <a:cxn ang="0">
                  <a:pos x="T2" y="T3"/>
                </a:cxn>
                <a:cxn ang="0">
                  <a:pos x="T4" y="T5"/>
                </a:cxn>
                <a:cxn ang="0">
                  <a:pos x="T6" y="T7"/>
                </a:cxn>
                <a:cxn ang="0">
                  <a:pos x="T8" y="T9"/>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7" name="Freeform 5"/>
            <p:cNvSpPr>
              <a:spLocks/>
            </p:cNvSpPr>
            <p:nvPr/>
          </p:nvSpPr>
          <p:spPr bwMode="ltGray">
            <a:xfrm>
              <a:off x="0" y="2735"/>
              <a:ext cx="1745" cy="1577"/>
            </a:xfrm>
            <a:custGeom>
              <a:avLst/>
              <a:gdLst>
                <a:gd name="T0" fmla="*/ 1640 w 1745"/>
                <a:gd name="T1" fmla="*/ 1377 h 1577"/>
                <a:gd name="T2" fmla="*/ 1692 w 1745"/>
                <a:gd name="T3" fmla="*/ 1479 h 1577"/>
                <a:gd name="T4" fmla="*/ 1732 w 1745"/>
                <a:gd name="T5" fmla="*/ 1577 h 1577"/>
                <a:gd name="T6" fmla="*/ 1745 w 1745"/>
                <a:gd name="T7" fmla="*/ 1577 h 1577"/>
                <a:gd name="T8" fmla="*/ 1703 w 1745"/>
                <a:gd name="T9" fmla="*/ 1469 h 1577"/>
                <a:gd name="T10" fmla="*/ 1649 w 1745"/>
                <a:gd name="T11" fmla="*/ 1367 h 1577"/>
                <a:gd name="T12" fmla="*/ 1535 w 1745"/>
                <a:gd name="T13" fmla="*/ 1157 h 1577"/>
                <a:gd name="T14" fmla="*/ 1395 w 1745"/>
                <a:gd name="T15" fmla="*/ 951 h 1577"/>
                <a:gd name="T16" fmla="*/ 1236 w 1745"/>
                <a:gd name="T17" fmla="*/ 756 h 1577"/>
                <a:gd name="T18" fmla="*/ 1061 w 1745"/>
                <a:gd name="T19" fmla="*/ 582 h 1577"/>
                <a:gd name="T20" fmla="*/ 876 w 1745"/>
                <a:gd name="T21" fmla="*/ 426 h 1577"/>
                <a:gd name="T22" fmla="*/ 672 w 1745"/>
                <a:gd name="T23" fmla="*/ 294 h 1577"/>
                <a:gd name="T24" fmla="*/ 455 w 1745"/>
                <a:gd name="T25" fmla="*/ 174 h 1577"/>
                <a:gd name="T26" fmla="*/ 234 w 1745"/>
                <a:gd name="T27" fmla="*/ 78 h 1577"/>
                <a:gd name="T28" fmla="*/ 0 w 1745"/>
                <a:gd name="T29" fmla="*/ 0 h 1577"/>
                <a:gd name="T30" fmla="*/ 0 w 1745"/>
                <a:gd name="T31" fmla="*/ 12 h 1577"/>
                <a:gd name="T32" fmla="*/ 222 w 1745"/>
                <a:gd name="T33" fmla="*/ 89 h 1577"/>
                <a:gd name="T34" fmla="*/ 446 w 1745"/>
                <a:gd name="T35" fmla="*/ 185 h 1577"/>
                <a:gd name="T36" fmla="*/ 662 w 1745"/>
                <a:gd name="T37" fmla="*/ 305 h 1577"/>
                <a:gd name="T38" fmla="*/ 866 w 1745"/>
                <a:gd name="T39" fmla="*/ 437 h 1577"/>
                <a:gd name="T40" fmla="*/ 1052 w 1745"/>
                <a:gd name="T41" fmla="*/ 593 h 1577"/>
                <a:gd name="T42" fmla="*/ 1226 w 1745"/>
                <a:gd name="T43" fmla="*/ 767 h 1577"/>
                <a:gd name="T44" fmla="*/ 1385 w 1745"/>
                <a:gd name="T45" fmla="*/ 960 h 1577"/>
                <a:gd name="T46" fmla="*/ 1526 w 1745"/>
                <a:gd name="T47" fmla="*/ 1167 h 1577"/>
                <a:gd name="T48" fmla="*/ 1640 w 1745"/>
                <a:gd name="T49" fmla="*/ 1377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8" name="Freeform 6"/>
            <p:cNvSpPr>
              <a:spLocks/>
            </p:cNvSpPr>
            <p:nvPr/>
          </p:nvSpPr>
          <p:spPr bwMode="ltGray">
            <a:xfrm>
              <a:off x="0" y="2544"/>
              <a:ext cx="1745" cy="1768"/>
            </a:xfrm>
            <a:custGeom>
              <a:avLst/>
              <a:gdLst>
                <a:gd name="T0" fmla="*/ 0 w 1745"/>
                <a:gd name="T1" fmla="*/ 0 h 1768"/>
                <a:gd name="T2" fmla="*/ 0 w 1745"/>
                <a:gd name="T3" fmla="*/ 12 h 1768"/>
                <a:gd name="T4" fmla="*/ 210 w 1745"/>
                <a:gd name="T5" fmla="*/ 88 h 1768"/>
                <a:gd name="T6" fmla="*/ 426 w 1745"/>
                <a:gd name="T7" fmla="*/ 190 h 1768"/>
                <a:gd name="T8" fmla="*/ 630 w 1745"/>
                <a:gd name="T9" fmla="*/ 304 h 1768"/>
                <a:gd name="T10" fmla="*/ 818 w 1745"/>
                <a:gd name="T11" fmla="*/ 442 h 1768"/>
                <a:gd name="T12" fmla="*/ 998 w 1745"/>
                <a:gd name="T13" fmla="*/ 592 h 1768"/>
                <a:gd name="T14" fmla="*/ 1164 w 1745"/>
                <a:gd name="T15" fmla="*/ 766 h 1768"/>
                <a:gd name="T16" fmla="*/ 1310 w 1745"/>
                <a:gd name="T17" fmla="*/ 942 h 1768"/>
                <a:gd name="T18" fmla="*/ 1454 w 1745"/>
                <a:gd name="T19" fmla="*/ 1146 h 1768"/>
                <a:gd name="T20" fmla="*/ 1536 w 1745"/>
                <a:gd name="T21" fmla="*/ 1298 h 1768"/>
                <a:gd name="T22" fmla="*/ 1614 w 1745"/>
                <a:gd name="T23" fmla="*/ 1456 h 1768"/>
                <a:gd name="T24" fmla="*/ 1682 w 1745"/>
                <a:gd name="T25" fmla="*/ 1616 h 1768"/>
                <a:gd name="T26" fmla="*/ 1733 w 1745"/>
                <a:gd name="T27" fmla="*/ 1768 h 1768"/>
                <a:gd name="T28" fmla="*/ 1745 w 1745"/>
                <a:gd name="T29" fmla="*/ 1768 h 1768"/>
                <a:gd name="T30" fmla="*/ 1691 w 1745"/>
                <a:gd name="T31" fmla="*/ 1606 h 1768"/>
                <a:gd name="T32" fmla="*/ 1623 w 1745"/>
                <a:gd name="T33" fmla="*/ 1445 h 1768"/>
                <a:gd name="T34" fmla="*/ 1547 w 1745"/>
                <a:gd name="T35" fmla="*/ 1288 h 1768"/>
                <a:gd name="T36" fmla="*/ 1463 w 1745"/>
                <a:gd name="T37" fmla="*/ 1136 h 1768"/>
                <a:gd name="T38" fmla="*/ 1320 w 1745"/>
                <a:gd name="T39" fmla="*/ 932 h 1768"/>
                <a:gd name="T40" fmla="*/ 1173 w 1745"/>
                <a:gd name="T41" fmla="*/ 755 h 1768"/>
                <a:gd name="T42" fmla="*/ 1008 w 1745"/>
                <a:gd name="T43" fmla="*/ 581 h 1768"/>
                <a:gd name="T44" fmla="*/ 827 w 1745"/>
                <a:gd name="T45" fmla="*/ 431 h 1768"/>
                <a:gd name="T46" fmla="*/ 642 w 1745"/>
                <a:gd name="T47" fmla="*/ 293 h 1768"/>
                <a:gd name="T48" fmla="*/ 437 w 1745"/>
                <a:gd name="T49" fmla="*/ 179 h 1768"/>
                <a:gd name="T50" fmla="*/ 222 w 1745"/>
                <a:gd name="T51" fmla="*/ 78 h 1768"/>
                <a:gd name="T52" fmla="*/ 0 w 1745"/>
                <a:gd name="T53" fmla="*/ 0 h 1768"/>
                <a:gd name="T54" fmla="*/ 0 w 1745"/>
                <a:gd name="T55" fmla="*/ 0 h 1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9"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10"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11"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grpSp>
      <p:sp>
        <p:nvSpPr>
          <p:cNvPr id="64522" name="Rectangle 10"/>
          <p:cNvSpPr>
            <a:spLocks noGrp="1" noChangeArrowheads="1"/>
          </p:cNvSpPr>
          <p:nvPr>
            <p:ph type="ctrTitle" sz="quarter"/>
          </p:nvPr>
        </p:nvSpPr>
        <p:spPr>
          <a:xfrm>
            <a:off x="685800" y="1873250"/>
            <a:ext cx="7772400" cy="1555750"/>
          </a:xfrm>
        </p:spPr>
        <p:txBody>
          <a:bodyPr/>
          <a:lstStyle>
            <a:lvl1pPr>
              <a:defRPr sz="4800"/>
            </a:lvl1pPr>
          </a:lstStyle>
          <a:p>
            <a:pPr lvl="0"/>
            <a:r>
              <a:rPr lang="en-US" noProof="0"/>
              <a:t>Click to edit Master title style</a:t>
            </a:r>
          </a:p>
        </p:txBody>
      </p:sp>
      <p:sp>
        <p:nvSpPr>
          <p:cNvPr id="64523" name="Rectangle 11"/>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pPr lvl="0"/>
            <a:r>
              <a:rPr lang="en-US" noProof="0"/>
              <a:t>Click to edit Master subtitle style</a:t>
            </a:r>
          </a:p>
        </p:txBody>
      </p:sp>
      <p:sp>
        <p:nvSpPr>
          <p:cNvPr id="12" name="Rectangle 12"/>
          <p:cNvSpPr>
            <a:spLocks noGrp="1" noChangeArrowheads="1"/>
          </p:cNvSpPr>
          <p:nvPr>
            <p:ph type="dt" sz="quarter" idx="10"/>
          </p:nvPr>
        </p:nvSpPr>
        <p:spPr/>
        <p:txBody>
          <a:bodyPr/>
          <a:lstStyle>
            <a:lvl1pPr>
              <a:defRPr smtClean="0"/>
            </a:lvl1pPr>
          </a:lstStyle>
          <a:p>
            <a:pPr>
              <a:defRPr/>
            </a:pPr>
            <a:endParaRPr lang="en-US"/>
          </a:p>
        </p:txBody>
      </p:sp>
      <p:sp>
        <p:nvSpPr>
          <p:cNvPr id="13" name="Rectangle 13"/>
          <p:cNvSpPr>
            <a:spLocks noGrp="1" noChangeArrowheads="1"/>
          </p:cNvSpPr>
          <p:nvPr>
            <p:ph type="ftr" sz="quarter" idx="11"/>
          </p:nvPr>
        </p:nvSpPr>
        <p:spPr/>
        <p:txBody>
          <a:bodyPr/>
          <a:lstStyle>
            <a:lvl1pPr>
              <a:defRPr smtClean="0"/>
            </a:lvl1pPr>
          </a:lstStyle>
          <a:p>
            <a:pPr>
              <a:defRPr/>
            </a:pPr>
            <a:endParaRPr lang="en-US"/>
          </a:p>
        </p:txBody>
      </p:sp>
      <p:sp>
        <p:nvSpPr>
          <p:cNvPr id="14" name="Rectangle 14"/>
          <p:cNvSpPr>
            <a:spLocks noGrp="1" noChangeArrowheads="1"/>
          </p:cNvSpPr>
          <p:nvPr>
            <p:ph type="sldNum" sz="quarter" idx="12"/>
          </p:nvPr>
        </p:nvSpPr>
        <p:spPr/>
        <p:txBody>
          <a:bodyPr/>
          <a:lstStyle>
            <a:lvl1pPr>
              <a:defRPr smtClean="0"/>
            </a:lvl1pPr>
          </a:lstStyle>
          <a:p>
            <a:pPr>
              <a:defRPr/>
            </a:pPr>
            <a:fld id="{F0116D5B-698E-4947-9A7A-D0C572C5FADA}" type="slidenum">
              <a:rPr lang="en-US"/>
              <a:pPr>
                <a:defRPr/>
              </a:pPr>
              <a:t>‹#›</a:t>
            </a:fld>
            <a:endParaRPr lang="en-US"/>
          </a:p>
        </p:txBody>
      </p:sp>
    </p:spTree>
    <p:extLst>
      <p:ext uri="{BB962C8B-B14F-4D97-AF65-F5344CB8AC3E}">
        <p14:creationId xmlns:p14="http://schemas.microsoft.com/office/powerpoint/2010/main" val="10826504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a:ln/>
        </p:spPr>
        <p:txBody>
          <a:bodyPr/>
          <a:lstStyle>
            <a:lvl1pPr>
              <a:defRPr/>
            </a:lvl1pPr>
          </a:lstStyle>
          <a:p>
            <a:pPr>
              <a:defRPr/>
            </a:pPr>
            <a:endParaRPr lang="en-US"/>
          </a:p>
        </p:txBody>
      </p:sp>
      <p:sp>
        <p:nvSpPr>
          <p:cNvPr id="5" name="Rectangle 13"/>
          <p:cNvSpPr>
            <a:spLocks noGrp="1" noChangeArrowheads="1"/>
          </p:cNvSpPr>
          <p:nvPr>
            <p:ph type="ftr" sz="quarter" idx="11"/>
          </p:nvPr>
        </p:nvSpPr>
        <p:spPr>
          <a:ln/>
        </p:spPr>
        <p:txBody>
          <a:bodyPr/>
          <a:lstStyle>
            <a:lvl1pPr>
              <a:defRPr/>
            </a:lvl1pPr>
          </a:lstStyle>
          <a:p>
            <a:pPr>
              <a:defRPr/>
            </a:pPr>
            <a:endParaRPr lang="en-US"/>
          </a:p>
        </p:txBody>
      </p:sp>
      <p:sp>
        <p:nvSpPr>
          <p:cNvPr id="6" name="Rectangle 14"/>
          <p:cNvSpPr>
            <a:spLocks noGrp="1" noChangeArrowheads="1"/>
          </p:cNvSpPr>
          <p:nvPr>
            <p:ph type="sldNum" sz="quarter" idx="12"/>
          </p:nvPr>
        </p:nvSpPr>
        <p:spPr>
          <a:ln/>
        </p:spPr>
        <p:txBody>
          <a:bodyPr/>
          <a:lstStyle>
            <a:lvl1pPr>
              <a:defRPr/>
            </a:lvl1pPr>
          </a:lstStyle>
          <a:p>
            <a:pPr>
              <a:defRPr/>
            </a:pPr>
            <a:fld id="{9D90738C-0EA8-4F8B-A133-3BAC9297E03F}" type="slidenum">
              <a:rPr lang="en-US"/>
              <a:pPr>
                <a:defRPr/>
              </a:pPr>
              <a:t>‹#›</a:t>
            </a:fld>
            <a:endParaRPr lang="en-US"/>
          </a:p>
        </p:txBody>
      </p:sp>
    </p:spTree>
    <p:extLst>
      <p:ext uri="{BB962C8B-B14F-4D97-AF65-F5344CB8AC3E}">
        <p14:creationId xmlns:p14="http://schemas.microsoft.com/office/powerpoint/2010/main" val="190165004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a:ln/>
        </p:spPr>
        <p:txBody>
          <a:bodyPr/>
          <a:lstStyle>
            <a:lvl1pPr>
              <a:defRPr/>
            </a:lvl1pPr>
          </a:lstStyle>
          <a:p>
            <a:pPr>
              <a:defRPr/>
            </a:pPr>
            <a:endParaRPr lang="en-US"/>
          </a:p>
        </p:txBody>
      </p:sp>
      <p:sp>
        <p:nvSpPr>
          <p:cNvPr id="5" name="Rectangle 13"/>
          <p:cNvSpPr>
            <a:spLocks noGrp="1" noChangeArrowheads="1"/>
          </p:cNvSpPr>
          <p:nvPr>
            <p:ph type="ftr" sz="quarter" idx="11"/>
          </p:nvPr>
        </p:nvSpPr>
        <p:spPr>
          <a:ln/>
        </p:spPr>
        <p:txBody>
          <a:bodyPr/>
          <a:lstStyle>
            <a:lvl1pPr>
              <a:defRPr/>
            </a:lvl1pPr>
          </a:lstStyle>
          <a:p>
            <a:pPr>
              <a:defRPr/>
            </a:pPr>
            <a:endParaRPr lang="en-US"/>
          </a:p>
        </p:txBody>
      </p:sp>
      <p:sp>
        <p:nvSpPr>
          <p:cNvPr id="6" name="Rectangle 14"/>
          <p:cNvSpPr>
            <a:spLocks noGrp="1" noChangeArrowheads="1"/>
          </p:cNvSpPr>
          <p:nvPr>
            <p:ph type="sldNum" sz="quarter" idx="12"/>
          </p:nvPr>
        </p:nvSpPr>
        <p:spPr>
          <a:ln/>
        </p:spPr>
        <p:txBody>
          <a:bodyPr/>
          <a:lstStyle>
            <a:lvl1pPr>
              <a:defRPr/>
            </a:lvl1pPr>
          </a:lstStyle>
          <a:p>
            <a:pPr>
              <a:defRPr/>
            </a:pPr>
            <a:fld id="{CE2D9A7C-E2CD-4D59-83DF-5050C2696FCD}" type="slidenum">
              <a:rPr lang="en-US"/>
              <a:pPr>
                <a:defRPr/>
              </a:pPr>
              <a:t>‹#›</a:t>
            </a:fld>
            <a:endParaRPr lang="en-US"/>
          </a:p>
        </p:txBody>
      </p:sp>
    </p:spTree>
    <p:extLst>
      <p:ext uri="{BB962C8B-B14F-4D97-AF65-F5344CB8AC3E}">
        <p14:creationId xmlns:p14="http://schemas.microsoft.com/office/powerpoint/2010/main" val="219584866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a:ln/>
        </p:spPr>
        <p:txBody>
          <a:bodyPr/>
          <a:lstStyle>
            <a:lvl1pPr>
              <a:defRPr/>
            </a:lvl1pPr>
          </a:lstStyle>
          <a:p>
            <a:pPr>
              <a:defRPr/>
            </a:pPr>
            <a:endParaRPr lang="en-US"/>
          </a:p>
        </p:txBody>
      </p:sp>
      <p:sp>
        <p:nvSpPr>
          <p:cNvPr id="6" name="Rectangle 13"/>
          <p:cNvSpPr>
            <a:spLocks noGrp="1" noChangeArrowheads="1"/>
          </p:cNvSpPr>
          <p:nvPr>
            <p:ph type="ftr" sz="quarter" idx="11"/>
          </p:nvPr>
        </p:nvSpPr>
        <p:spPr>
          <a:ln/>
        </p:spPr>
        <p:txBody>
          <a:bodyPr/>
          <a:lstStyle>
            <a:lvl1pPr>
              <a:defRPr/>
            </a:lvl1pPr>
          </a:lstStyle>
          <a:p>
            <a:pPr>
              <a:defRPr/>
            </a:pPr>
            <a:endParaRPr lang="en-US"/>
          </a:p>
        </p:txBody>
      </p:sp>
      <p:sp>
        <p:nvSpPr>
          <p:cNvPr id="7" name="Rectangle 14"/>
          <p:cNvSpPr>
            <a:spLocks noGrp="1" noChangeArrowheads="1"/>
          </p:cNvSpPr>
          <p:nvPr>
            <p:ph type="sldNum" sz="quarter" idx="12"/>
          </p:nvPr>
        </p:nvSpPr>
        <p:spPr>
          <a:ln/>
        </p:spPr>
        <p:txBody>
          <a:bodyPr/>
          <a:lstStyle>
            <a:lvl1pPr>
              <a:defRPr/>
            </a:lvl1pPr>
          </a:lstStyle>
          <a:p>
            <a:pPr>
              <a:defRPr/>
            </a:pPr>
            <a:fld id="{D822FA34-9A7F-4F05-8B80-A5ADDE4810EC}" type="slidenum">
              <a:rPr lang="en-US"/>
              <a:pPr>
                <a:defRPr/>
              </a:pPr>
              <a:t>‹#›</a:t>
            </a:fld>
            <a:endParaRPr lang="en-US"/>
          </a:p>
        </p:txBody>
      </p:sp>
    </p:spTree>
    <p:extLst>
      <p:ext uri="{BB962C8B-B14F-4D97-AF65-F5344CB8AC3E}">
        <p14:creationId xmlns:p14="http://schemas.microsoft.com/office/powerpoint/2010/main" val="138415579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a:ln/>
        </p:spPr>
        <p:txBody>
          <a:bodyPr/>
          <a:lstStyle>
            <a:lvl1pPr>
              <a:defRPr/>
            </a:lvl1pPr>
          </a:lstStyle>
          <a:p>
            <a:pPr>
              <a:defRPr/>
            </a:pPr>
            <a:endParaRPr lang="en-US"/>
          </a:p>
        </p:txBody>
      </p:sp>
      <p:sp>
        <p:nvSpPr>
          <p:cNvPr id="8" name="Rectangle 13"/>
          <p:cNvSpPr>
            <a:spLocks noGrp="1" noChangeArrowheads="1"/>
          </p:cNvSpPr>
          <p:nvPr>
            <p:ph type="ftr" sz="quarter" idx="11"/>
          </p:nvPr>
        </p:nvSpPr>
        <p:spPr>
          <a:ln/>
        </p:spPr>
        <p:txBody>
          <a:bodyPr/>
          <a:lstStyle>
            <a:lvl1pPr>
              <a:defRPr/>
            </a:lvl1pPr>
          </a:lstStyle>
          <a:p>
            <a:pPr>
              <a:defRPr/>
            </a:pPr>
            <a:endParaRPr lang="en-US"/>
          </a:p>
        </p:txBody>
      </p:sp>
      <p:sp>
        <p:nvSpPr>
          <p:cNvPr id="9" name="Rectangle 14"/>
          <p:cNvSpPr>
            <a:spLocks noGrp="1" noChangeArrowheads="1"/>
          </p:cNvSpPr>
          <p:nvPr>
            <p:ph type="sldNum" sz="quarter" idx="12"/>
          </p:nvPr>
        </p:nvSpPr>
        <p:spPr>
          <a:ln/>
        </p:spPr>
        <p:txBody>
          <a:bodyPr/>
          <a:lstStyle>
            <a:lvl1pPr>
              <a:defRPr/>
            </a:lvl1pPr>
          </a:lstStyle>
          <a:p>
            <a:pPr>
              <a:defRPr/>
            </a:pPr>
            <a:fld id="{DB778A4A-98B9-4ACA-8A50-A24D8D326FEE}" type="slidenum">
              <a:rPr lang="en-US"/>
              <a:pPr>
                <a:defRPr/>
              </a:pPr>
              <a:t>‹#›</a:t>
            </a:fld>
            <a:endParaRPr lang="en-US"/>
          </a:p>
        </p:txBody>
      </p:sp>
    </p:spTree>
    <p:extLst>
      <p:ext uri="{BB962C8B-B14F-4D97-AF65-F5344CB8AC3E}">
        <p14:creationId xmlns:p14="http://schemas.microsoft.com/office/powerpoint/2010/main" val="422183383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a:ln/>
        </p:spPr>
        <p:txBody>
          <a:bodyPr/>
          <a:lstStyle>
            <a:lvl1pPr>
              <a:defRPr/>
            </a:lvl1pPr>
          </a:lstStyle>
          <a:p>
            <a:pPr>
              <a:defRPr/>
            </a:pPr>
            <a:endParaRPr lang="en-US"/>
          </a:p>
        </p:txBody>
      </p:sp>
      <p:sp>
        <p:nvSpPr>
          <p:cNvPr id="4" name="Rectangle 13"/>
          <p:cNvSpPr>
            <a:spLocks noGrp="1" noChangeArrowheads="1"/>
          </p:cNvSpPr>
          <p:nvPr>
            <p:ph type="ftr" sz="quarter" idx="11"/>
          </p:nvPr>
        </p:nvSpPr>
        <p:spPr>
          <a:ln/>
        </p:spPr>
        <p:txBody>
          <a:bodyPr/>
          <a:lstStyle>
            <a:lvl1pPr>
              <a:defRPr/>
            </a:lvl1pPr>
          </a:lstStyle>
          <a:p>
            <a:pPr>
              <a:defRPr/>
            </a:pPr>
            <a:endParaRPr lang="en-US"/>
          </a:p>
        </p:txBody>
      </p:sp>
      <p:sp>
        <p:nvSpPr>
          <p:cNvPr id="5" name="Rectangle 14"/>
          <p:cNvSpPr>
            <a:spLocks noGrp="1" noChangeArrowheads="1"/>
          </p:cNvSpPr>
          <p:nvPr>
            <p:ph type="sldNum" sz="quarter" idx="12"/>
          </p:nvPr>
        </p:nvSpPr>
        <p:spPr>
          <a:ln/>
        </p:spPr>
        <p:txBody>
          <a:bodyPr/>
          <a:lstStyle>
            <a:lvl1pPr>
              <a:defRPr/>
            </a:lvl1pPr>
          </a:lstStyle>
          <a:p>
            <a:pPr>
              <a:defRPr/>
            </a:pPr>
            <a:fld id="{7E379642-1A66-4FB1-9970-1B71A06EA8BC}" type="slidenum">
              <a:rPr lang="en-US"/>
              <a:pPr>
                <a:defRPr/>
              </a:pPr>
              <a:t>‹#›</a:t>
            </a:fld>
            <a:endParaRPr lang="en-US"/>
          </a:p>
        </p:txBody>
      </p:sp>
    </p:spTree>
    <p:extLst>
      <p:ext uri="{BB962C8B-B14F-4D97-AF65-F5344CB8AC3E}">
        <p14:creationId xmlns:p14="http://schemas.microsoft.com/office/powerpoint/2010/main" val="138807753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a:ln/>
        </p:spPr>
        <p:txBody>
          <a:bodyPr/>
          <a:lstStyle>
            <a:lvl1pPr>
              <a:defRPr/>
            </a:lvl1pPr>
          </a:lstStyle>
          <a:p>
            <a:pPr>
              <a:defRPr/>
            </a:pPr>
            <a:endParaRPr lang="en-US"/>
          </a:p>
        </p:txBody>
      </p:sp>
      <p:sp>
        <p:nvSpPr>
          <p:cNvPr id="3" name="Rectangle 13"/>
          <p:cNvSpPr>
            <a:spLocks noGrp="1" noChangeArrowheads="1"/>
          </p:cNvSpPr>
          <p:nvPr>
            <p:ph type="ftr" sz="quarter" idx="11"/>
          </p:nvPr>
        </p:nvSpPr>
        <p:spPr>
          <a:ln/>
        </p:spPr>
        <p:txBody>
          <a:bodyPr/>
          <a:lstStyle>
            <a:lvl1pPr>
              <a:defRPr/>
            </a:lvl1pPr>
          </a:lstStyle>
          <a:p>
            <a:pPr>
              <a:defRPr/>
            </a:pPr>
            <a:endParaRPr lang="en-US"/>
          </a:p>
        </p:txBody>
      </p:sp>
      <p:sp>
        <p:nvSpPr>
          <p:cNvPr id="4" name="Rectangle 14"/>
          <p:cNvSpPr>
            <a:spLocks noGrp="1" noChangeArrowheads="1"/>
          </p:cNvSpPr>
          <p:nvPr>
            <p:ph type="sldNum" sz="quarter" idx="12"/>
          </p:nvPr>
        </p:nvSpPr>
        <p:spPr>
          <a:ln/>
        </p:spPr>
        <p:txBody>
          <a:bodyPr/>
          <a:lstStyle>
            <a:lvl1pPr>
              <a:defRPr/>
            </a:lvl1pPr>
          </a:lstStyle>
          <a:p>
            <a:pPr>
              <a:defRPr/>
            </a:pPr>
            <a:fld id="{6F3FCEF6-DC70-41C0-B911-50B22A185C3A}" type="slidenum">
              <a:rPr lang="en-US"/>
              <a:pPr>
                <a:defRPr/>
              </a:pPr>
              <a:t>‹#›</a:t>
            </a:fld>
            <a:endParaRPr lang="en-US"/>
          </a:p>
        </p:txBody>
      </p:sp>
    </p:spTree>
    <p:extLst>
      <p:ext uri="{BB962C8B-B14F-4D97-AF65-F5344CB8AC3E}">
        <p14:creationId xmlns:p14="http://schemas.microsoft.com/office/powerpoint/2010/main" val="36682142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331F45E-904D-4712-8C10-C0F186CA4674}" type="datetimeFigureOut">
              <a:rPr lang="en-US" smtClean="0"/>
              <a:t>5/15/2023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63A8F4-56EC-4AFF-9DEF-299EBFDAAFC4}" type="slidenum">
              <a:rPr lang="en-US" smtClean="0"/>
              <a:t>‹#›</a:t>
            </a:fld>
            <a:endParaRPr lang="en-US"/>
          </a:p>
        </p:txBody>
      </p:sp>
    </p:spTree>
    <p:extLst>
      <p:ext uri="{BB962C8B-B14F-4D97-AF65-F5344CB8AC3E}">
        <p14:creationId xmlns:p14="http://schemas.microsoft.com/office/powerpoint/2010/main" val="4272251838"/>
      </p:ext>
    </p:extLst>
  </p:cSld>
  <p:clrMapOvr>
    <a:masterClrMapping/>
  </p:clrMapOvr>
  <p:transition spd="slow">
    <p:wipe dir="d"/>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dt" sz="half" idx="10"/>
          </p:nvPr>
        </p:nvSpPr>
        <p:spPr>
          <a:ln/>
        </p:spPr>
        <p:txBody>
          <a:bodyPr/>
          <a:lstStyle>
            <a:lvl1pPr>
              <a:defRPr/>
            </a:lvl1pPr>
          </a:lstStyle>
          <a:p>
            <a:pPr>
              <a:defRPr/>
            </a:pPr>
            <a:endParaRPr lang="en-US"/>
          </a:p>
        </p:txBody>
      </p:sp>
      <p:sp>
        <p:nvSpPr>
          <p:cNvPr id="6" name="Rectangle 13"/>
          <p:cNvSpPr>
            <a:spLocks noGrp="1" noChangeArrowheads="1"/>
          </p:cNvSpPr>
          <p:nvPr>
            <p:ph type="ftr" sz="quarter" idx="11"/>
          </p:nvPr>
        </p:nvSpPr>
        <p:spPr>
          <a:ln/>
        </p:spPr>
        <p:txBody>
          <a:bodyPr/>
          <a:lstStyle>
            <a:lvl1pPr>
              <a:defRPr/>
            </a:lvl1pPr>
          </a:lstStyle>
          <a:p>
            <a:pPr>
              <a:defRPr/>
            </a:pPr>
            <a:endParaRPr lang="en-US"/>
          </a:p>
        </p:txBody>
      </p:sp>
      <p:sp>
        <p:nvSpPr>
          <p:cNvPr id="7" name="Rectangle 14"/>
          <p:cNvSpPr>
            <a:spLocks noGrp="1" noChangeArrowheads="1"/>
          </p:cNvSpPr>
          <p:nvPr>
            <p:ph type="sldNum" sz="quarter" idx="12"/>
          </p:nvPr>
        </p:nvSpPr>
        <p:spPr>
          <a:ln/>
        </p:spPr>
        <p:txBody>
          <a:bodyPr/>
          <a:lstStyle>
            <a:lvl1pPr>
              <a:defRPr/>
            </a:lvl1pPr>
          </a:lstStyle>
          <a:p>
            <a:pPr>
              <a:defRPr/>
            </a:pPr>
            <a:fld id="{FD1D261A-EF33-4391-90A0-83C91AF5CEAA}" type="slidenum">
              <a:rPr lang="en-US"/>
              <a:pPr>
                <a:defRPr/>
              </a:pPr>
              <a:t>‹#›</a:t>
            </a:fld>
            <a:endParaRPr lang="en-US"/>
          </a:p>
        </p:txBody>
      </p:sp>
    </p:spTree>
    <p:extLst>
      <p:ext uri="{BB962C8B-B14F-4D97-AF65-F5344CB8AC3E}">
        <p14:creationId xmlns:p14="http://schemas.microsoft.com/office/powerpoint/2010/main" val="114215049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dt" sz="half" idx="10"/>
          </p:nvPr>
        </p:nvSpPr>
        <p:spPr>
          <a:ln/>
        </p:spPr>
        <p:txBody>
          <a:bodyPr/>
          <a:lstStyle>
            <a:lvl1pPr>
              <a:defRPr/>
            </a:lvl1pPr>
          </a:lstStyle>
          <a:p>
            <a:pPr>
              <a:defRPr/>
            </a:pPr>
            <a:endParaRPr lang="en-US"/>
          </a:p>
        </p:txBody>
      </p:sp>
      <p:sp>
        <p:nvSpPr>
          <p:cNvPr id="6" name="Rectangle 13"/>
          <p:cNvSpPr>
            <a:spLocks noGrp="1" noChangeArrowheads="1"/>
          </p:cNvSpPr>
          <p:nvPr>
            <p:ph type="ftr" sz="quarter" idx="11"/>
          </p:nvPr>
        </p:nvSpPr>
        <p:spPr>
          <a:ln/>
        </p:spPr>
        <p:txBody>
          <a:bodyPr/>
          <a:lstStyle>
            <a:lvl1pPr>
              <a:defRPr/>
            </a:lvl1pPr>
          </a:lstStyle>
          <a:p>
            <a:pPr>
              <a:defRPr/>
            </a:pPr>
            <a:endParaRPr lang="en-US"/>
          </a:p>
        </p:txBody>
      </p:sp>
      <p:sp>
        <p:nvSpPr>
          <p:cNvPr id="7" name="Rectangle 14"/>
          <p:cNvSpPr>
            <a:spLocks noGrp="1" noChangeArrowheads="1"/>
          </p:cNvSpPr>
          <p:nvPr>
            <p:ph type="sldNum" sz="quarter" idx="12"/>
          </p:nvPr>
        </p:nvSpPr>
        <p:spPr>
          <a:ln/>
        </p:spPr>
        <p:txBody>
          <a:bodyPr/>
          <a:lstStyle>
            <a:lvl1pPr>
              <a:defRPr/>
            </a:lvl1pPr>
          </a:lstStyle>
          <a:p>
            <a:pPr>
              <a:defRPr/>
            </a:pPr>
            <a:fld id="{2065516D-C10C-4935-850F-667FE5121989}" type="slidenum">
              <a:rPr lang="en-US"/>
              <a:pPr>
                <a:defRPr/>
              </a:pPr>
              <a:t>‹#›</a:t>
            </a:fld>
            <a:endParaRPr lang="en-US"/>
          </a:p>
        </p:txBody>
      </p:sp>
    </p:spTree>
    <p:extLst>
      <p:ext uri="{BB962C8B-B14F-4D97-AF65-F5344CB8AC3E}">
        <p14:creationId xmlns:p14="http://schemas.microsoft.com/office/powerpoint/2010/main" val="18873416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a:ln/>
        </p:spPr>
        <p:txBody>
          <a:bodyPr/>
          <a:lstStyle>
            <a:lvl1pPr>
              <a:defRPr/>
            </a:lvl1pPr>
          </a:lstStyle>
          <a:p>
            <a:pPr>
              <a:defRPr/>
            </a:pPr>
            <a:endParaRPr lang="en-US"/>
          </a:p>
        </p:txBody>
      </p:sp>
      <p:sp>
        <p:nvSpPr>
          <p:cNvPr id="5" name="Rectangle 13"/>
          <p:cNvSpPr>
            <a:spLocks noGrp="1" noChangeArrowheads="1"/>
          </p:cNvSpPr>
          <p:nvPr>
            <p:ph type="ftr" sz="quarter" idx="11"/>
          </p:nvPr>
        </p:nvSpPr>
        <p:spPr>
          <a:ln/>
        </p:spPr>
        <p:txBody>
          <a:bodyPr/>
          <a:lstStyle>
            <a:lvl1pPr>
              <a:defRPr/>
            </a:lvl1pPr>
          </a:lstStyle>
          <a:p>
            <a:pPr>
              <a:defRPr/>
            </a:pPr>
            <a:endParaRPr lang="en-US"/>
          </a:p>
        </p:txBody>
      </p:sp>
      <p:sp>
        <p:nvSpPr>
          <p:cNvPr id="6" name="Rectangle 14"/>
          <p:cNvSpPr>
            <a:spLocks noGrp="1" noChangeArrowheads="1"/>
          </p:cNvSpPr>
          <p:nvPr>
            <p:ph type="sldNum" sz="quarter" idx="12"/>
          </p:nvPr>
        </p:nvSpPr>
        <p:spPr>
          <a:ln/>
        </p:spPr>
        <p:txBody>
          <a:bodyPr/>
          <a:lstStyle>
            <a:lvl1pPr>
              <a:defRPr/>
            </a:lvl1pPr>
          </a:lstStyle>
          <a:p>
            <a:pPr>
              <a:defRPr/>
            </a:pPr>
            <a:fld id="{7B5EB7F8-91AB-4202-A9D5-7B2756F6F76C}" type="slidenum">
              <a:rPr lang="en-US"/>
              <a:pPr>
                <a:defRPr/>
              </a:pPr>
              <a:t>‹#›</a:t>
            </a:fld>
            <a:endParaRPr lang="en-US"/>
          </a:p>
        </p:txBody>
      </p:sp>
    </p:spTree>
    <p:extLst>
      <p:ext uri="{BB962C8B-B14F-4D97-AF65-F5344CB8AC3E}">
        <p14:creationId xmlns:p14="http://schemas.microsoft.com/office/powerpoint/2010/main" val="86107500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a:ln/>
        </p:spPr>
        <p:txBody>
          <a:bodyPr/>
          <a:lstStyle>
            <a:lvl1pPr>
              <a:defRPr/>
            </a:lvl1pPr>
          </a:lstStyle>
          <a:p>
            <a:pPr>
              <a:defRPr/>
            </a:pPr>
            <a:endParaRPr lang="en-US"/>
          </a:p>
        </p:txBody>
      </p:sp>
      <p:sp>
        <p:nvSpPr>
          <p:cNvPr id="5" name="Rectangle 13"/>
          <p:cNvSpPr>
            <a:spLocks noGrp="1" noChangeArrowheads="1"/>
          </p:cNvSpPr>
          <p:nvPr>
            <p:ph type="ftr" sz="quarter" idx="11"/>
          </p:nvPr>
        </p:nvSpPr>
        <p:spPr>
          <a:ln/>
        </p:spPr>
        <p:txBody>
          <a:bodyPr/>
          <a:lstStyle>
            <a:lvl1pPr>
              <a:defRPr/>
            </a:lvl1pPr>
          </a:lstStyle>
          <a:p>
            <a:pPr>
              <a:defRPr/>
            </a:pPr>
            <a:endParaRPr lang="en-US"/>
          </a:p>
        </p:txBody>
      </p:sp>
      <p:sp>
        <p:nvSpPr>
          <p:cNvPr id="6" name="Rectangle 14"/>
          <p:cNvSpPr>
            <a:spLocks noGrp="1" noChangeArrowheads="1"/>
          </p:cNvSpPr>
          <p:nvPr>
            <p:ph type="sldNum" sz="quarter" idx="12"/>
          </p:nvPr>
        </p:nvSpPr>
        <p:spPr>
          <a:ln/>
        </p:spPr>
        <p:txBody>
          <a:bodyPr/>
          <a:lstStyle>
            <a:lvl1pPr>
              <a:defRPr/>
            </a:lvl1pPr>
          </a:lstStyle>
          <a:p>
            <a:pPr>
              <a:defRPr/>
            </a:pPr>
            <a:fld id="{E21577B6-72C2-42C6-AA17-14828D0F89A8}" type="slidenum">
              <a:rPr lang="en-US"/>
              <a:pPr>
                <a:defRPr/>
              </a:pPr>
              <a:t>‹#›</a:t>
            </a:fld>
            <a:endParaRPr lang="en-US"/>
          </a:p>
        </p:txBody>
      </p:sp>
    </p:spTree>
    <p:extLst>
      <p:ext uri="{BB962C8B-B14F-4D97-AF65-F5344CB8AC3E}">
        <p14:creationId xmlns:p14="http://schemas.microsoft.com/office/powerpoint/2010/main" val="315084233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7813"/>
            <a:ext cx="8229600" cy="58531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12"/>
          <p:cNvSpPr>
            <a:spLocks noGrp="1" noChangeArrowheads="1"/>
          </p:cNvSpPr>
          <p:nvPr>
            <p:ph type="dt" sz="half" idx="10"/>
          </p:nvPr>
        </p:nvSpPr>
        <p:spPr>
          <a:ln/>
        </p:spPr>
        <p:txBody>
          <a:bodyPr/>
          <a:lstStyle>
            <a:lvl1pPr>
              <a:defRPr/>
            </a:lvl1pPr>
          </a:lstStyle>
          <a:p>
            <a:pPr>
              <a:defRPr/>
            </a:pPr>
            <a:endParaRPr lang="en-US"/>
          </a:p>
        </p:txBody>
      </p:sp>
      <p:sp>
        <p:nvSpPr>
          <p:cNvPr id="4" name="Rectangle 13"/>
          <p:cNvSpPr>
            <a:spLocks noGrp="1" noChangeArrowheads="1"/>
          </p:cNvSpPr>
          <p:nvPr>
            <p:ph type="ftr" sz="quarter" idx="11"/>
          </p:nvPr>
        </p:nvSpPr>
        <p:spPr>
          <a:ln/>
        </p:spPr>
        <p:txBody>
          <a:bodyPr/>
          <a:lstStyle>
            <a:lvl1pPr>
              <a:defRPr/>
            </a:lvl1pPr>
          </a:lstStyle>
          <a:p>
            <a:pPr>
              <a:defRPr/>
            </a:pPr>
            <a:endParaRPr lang="en-US"/>
          </a:p>
        </p:txBody>
      </p:sp>
      <p:sp>
        <p:nvSpPr>
          <p:cNvPr id="5" name="Rectangle 14"/>
          <p:cNvSpPr>
            <a:spLocks noGrp="1" noChangeArrowheads="1"/>
          </p:cNvSpPr>
          <p:nvPr>
            <p:ph type="sldNum" sz="quarter" idx="12"/>
          </p:nvPr>
        </p:nvSpPr>
        <p:spPr>
          <a:ln/>
        </p:spPr>
        <p:txBody>
          <a:bodyPr/>
          <a:lstStyle>
            <a:lvl1pPr>
              <a:defRPr/>
            </a:lvl1pPr>
          </a:lstStyle>
          <a:p>
            <a:pPr>
              <a:defRPr/>
            </a:pPr>
            <a:fld id="{D09FA5D6-9C9B-45EF-A8C7-D2C3BD8E3E82}" type="slidenum">
              <a:rPr lang="en-US"/>
              <a:pPr>
                <a:defRPr/>
              </a:pPr>
              <a:t>‹#›</a:t>
            </a:fld>
            <a:endParaRPr lang="en-US"/>
          </a:p>
        </p:txBody>
      </p:sp>
    </p:spTree>
    <p:extLst>
      <p:ext uri="{BB962C8B-B14F-4D97-AF65-F5344CB8AC3E}">
        <p14:creationId xmlns:p14="http://schemas.microsoft.com/office/powerpoint/2010/main" val="420499315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F5E32684-4E0D-4A71-B4BD-A41FA545C96D}" type="slidenum">
              <a:rPr lang="en-US" altLang="en-US"/>
              <a:pPr>
                <a:defRPr/>
              </a:pPr>
              <a:t>‹#›</a:t>
            </a:fld>
            <a:endParaRPr lang="en-US" altLang="en-US"/>
          </a:p>
        </p:txBody>
      </p:sp>
    </p:spTree>
    <p:extLst>
      <p:ext uri="{BB962C8B-B14F-4D97-AF65-F5344CB8AC3E}">
        <p14:creationId xmlns:p14="http://schemas.microsoft.com/office/powerpoint/2010/main" val="195327180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50605BFB-C18F-47F8-B9F0-2B8B86874976}" type="slidenum">
              <a:rPr lang="en-US" altLang="en-US"/>
              <a:pPr>
                <a:defRPr/>
              </a:pPr>
              <a:t>‹#›</a:t>
            </a:fld>
            <a:endParaRPr lang="en-US" altLang="en-US"/>
          </a:p>
        </p:txBody>
      </p:sp>
    </p:spTree>
    <p:extLst>
      <p:ext uri="{BB962C8B-B14F-4D97-AF65-F5344CB8AC3E}">
        <p14:creationId xmlns:p14="http://schemas.microsoft.com/office/powerpoint/2010/main" val="58681826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F8EDFAC2-A601-485B-BAF2-D4935DBA5FD0}" type="slidenum">
              <a:rPr lang="en-US" altLang="en-US"/>
              <a:pPr>
                <a:defRPr/>
              </a:pPr>
              <a:t>‹#›</a:t>
            </a:fld>
            <a:endParaRPr lang="en-US" altLang="en-US"/>
          </a:p>
        </p:txBody>
      </p:sp>
    </p:spTree>
    <p:extLst>
      <p:ext uri="{BB962C8B-B14F-4D97-AF65-F5344CB8AC3E}">
        <p14:creationId xmlns:p14="http://schemas.microsoft.com/office/powerpoint/2010/main" val="18254558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760C2FCE-BC1A-47DB-8D3F-DCFE9DF5D22E}" type="slidenum">
              <a:rPr lang="en-US" altLang="en-US"/>
              <a:pPr>
                <a:defRPr/>
              </a:pPr>
              <a:t>‹#›</a:t>
            </a:fld>
            <a:endParaRPr lang="en-US" altLang="en-US"/>
          </a:p>
        </p:txBody>
      </p:sp>
    </p:spTree>
    <p:extLst>
      <p:ext uri="{BB962C8B-B14F-4D97-AF65-F5344CB8AC3E}">
        <p14:creationId xmlns:p14="http://schemas.microsoft.com/office/powerpoint/2010/main" val="342572662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FBD58432-ACFB-4400-9A90-4442DCC25047}" type="slidenum">
              <a:rPr lang="en-US" altLang="en-US"/>
              <a:pPr>
                <a:defRPr/>
              </a:pPr>
              <a:t>‹#›</a:t>
            </a:fld>
            <a:endParaRPr lang="en-US" altLang="en-US"/>
          </a:p>
        </p:txBody>
      </p:sp>
    </p:spTree>
    <p:extLst>
      <p:ext uri="{BB962C8B-B14F-4D97-AF65-F5344CB8AC3E}">
        <p14:creationId xmlns:p14="http://schemas.microsoft.com/office/powerpoint/2010/main" val="29195028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331F45E-904D-4712-8C10-C0F186CA4674}" type="datetimeFigureOut">
              <a:rPr lang="en-US" smtClean="0"/>
              <a:t>5/15/2023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63A8F4-56EC-4AFF-9DEF-299EBFDAAFC4}" type="slidenum">
              <a:rPr lang="en-US" smtClean="0"/>
              <a:t>‹#›</a:t>
            </a:fld>
            <a:endParaRPr lang="en-US"/>
          </a:p>
        </p:txBody>
      </p:sp>
    </p:spTree>
    <p:extLst>
      <p:ext uri="{BB962C8B-B14F-4D97-AF65-F5344CB8AC3E}">
        <p14:creationId xmlns:p14="http://schemas.microsoft.com/office/powerpoint/2010/main" val="2374217518"/>
      </p:ext>
    </p:extLst>
  </p:cSld>
  <p:clrMapOvr>
    <a:masterClrMapping/>
  </p:clrMapOvr>
  <p:transition spd="slow">
    <p:wipe dir="d"/>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3DE4112E-801B-4BEB-AE61-5B5526FD2B24}" type="slidenum">
              <a:rPr lang="en-US" altLang="en-US"/>
              <a:pPr>
                <a:defRPr/>
              </a:pPr>
              <a:t>‹#›</a:t>
            </a:fld>
            <a:endParaRPr lang="en-US" altLang="en-US"/>
          </a:p>
        </p:txBody>
      </p:sp>
    </p:spTree>
    <p:extLst>
      <p:ext uri="{BB962C8B-B14F-4D97-AF65-F5344CB8AC3E}">
        <p14:creationId xmlns:p14="http://schemas.microsoft.com/office/powerpoint/2010/main" val="225843649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2511E42B-22CA-43CB-BC49-7211F2E7AAA0}" type="slidenum">
              <a:rPr lang="en-US" altLang="en-US"/>
              <a:pPr>
                <a:defRPr/>
              </a:pPr>
              <a:t>‹#›</a:t>
            </a:fld>
            <a:endParaRPr lang="en-US" altLang="en-US"/>
          </a:p>
        </p:txBody>
      </p:sp>
    </p:spTree>
    <p:extLst>
      <p:ext uri="{BB962C8B-B14F-4D97-AF65-F5344CB8AC3E}">
        <p14:creationId xmlns:p14="http://schemas.microsoft.com/office/powerpoint/2010/main" val="263593868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5C50FDC5-37B8-441F-9702-FF9303BB9076}" type="slidenum">
              <a:rPr lang="en-US" altLang="en-US"/>
              <a:pPr>
                <a:defRPr/>
              </a:pPr>
              <a:t>‹#›</a:t>
            </a:fld>
            <a:endParaRPr lang="en-US" altLang="en-US"/>
          </a:p>
        </p:txBody>
      </p:sp>
    </p:spTree>
    <p:extLst>
      <p:ext uri="{BB962C8B-B14F-4D97-AF65-F5344CB8AC3E}">
        <p14:creationId xmlns:p14="http://schemas.microsoft.com/office/powerpoint/2010/main" val="210700795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1E2F29F0-FBF6-42D7-B97D-FAFDDCC2DF58}" type="slidenum">
              <a:rPr lang="en-US" altLang="en-US"/>
              <a:pPr>
                <a:defRPr/>
              </a:pPr>
              <a:t>‹#›</a:t>
            </a:fld>
            <a:endParaRPr lang="en-US" altLang="en-US"/>
          </a:p>
        </p:txBody>
      </p:sp>
    </p:spTree>
    <p:extLst>
      <p:ext uri="{BB962C8B-B14F-4D97-AF65-F5344CB8AC3E}">
        <p14:creationId xmlns:p14="http://schemas.microsoft.com/office/powerpoint/2010/main" val="252704448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4DBDD513-41F6-4DD5-8CF1-A3A3F020D240}" type="slidenum">
              <a:rPr lang="en-US" altLang="en-US"/>
              <a:pPr>
                <a:defRPr/>
              </a:pPr>
              <a:t>‹#›</a:t>
            </a:fld>
            <a:endParaRPr lang="en-US" altLang="en-US"/>
          </a:p>
        </p:txBody>
      </p:sp>
    </p:spTree>
    <p:extLst>
      <p:ext uri="{BB962C8B-B14F-4D97-AF65-F5344CB8AC3E}">
        <p14:creationId xmlns:p14="http://schemas.microsoft.com/office/powerpoint/2010/main" val="92362118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3C25261A-9B4C-46A1-B3D6-C20917329CAE}" type="slidenum">
              <a:rPr lang="en-US" altLang="en-US"/>
              <a:pPr>
                <a:defRPr/>
              </a:pPr>
              <a:t>‹#›</a:t>
            </a:fld>
            <a:endParaRPr lang="en-US" altLang="en-US"/>
          </a:p>
        </p:txBody>
      </p:sp>
    </p:spTree>
    <p:extLst>
      <p:ext uri="{BB962C8B-B14F-4D97-AF65-F5344CB8AC3E}">
        <p14:creationId xmlns:p14="http://schemas.microsoft.com/office/powerpoint/2010/main" val="205431977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0D47725-D119-4888-ABF0-7206583E4764}" type="slidenum">
              <a:rPr lang="en-US"/>
              <a:pPr>
                <a:defRPr/>
              </a:pPr>
              <a:t>‹#›</a:t>
            </a:fld>
            <a:endParaRPr lang="en-US"/>
          </a:p>
        </p:txBody>
      </p:sp>
    </p:spTree>
    <p:extLst>
      <p:ext uri="{BB962C8B-B14F-4D97-AF65-F5344CB8AC3E}">
        <p14:creationId xmlns:p14="http://schemas.microsoft.com/office/powerpoint/2010/main" val="214506719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BE0054-E6FD-4613-B705-291594284BB3}" type="slidenum">
              <a:rPr lang="en-US"/>
              <a:pPr>
                <a:defRPr/>
              </a:pPr>
              <a:t>‹#›</a:t>
            </a:fld>
            <a:endParaRPr lang="en-US"/>
          </a:p>
        </p:txBody>
      </p:sp>
    </p:spTree>
    <p:extLst>
      <p:ext uri="{BB962C8B-B14F-4D97-AF65-F5344CB8AC3E}">
        <p14:creationId xmlns:p14="http://schemas.microsoft.com/office/powerpoint/2010/main" val="424616334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6A52C1A-6522-4868-936E-7D8D14F553D8}" type="slidenum">
              <a:rPr lang="en-US"/>
              <a:pPr>
                <a:defRPr/>
              </a:pPr>
              <a:t>‹#›</a:t>
            </a:fld>
            <a:endParaRPr lang="en-US"/>
          </a:p>
        </p:txBody>
      </p:sp>
    </p:spTree>
    <p:extLst>
      <p:ext uri="{BB962C8B-B14F-4D97-AF65-F5344CB8AC3E}">
        <p14:creationId xmlns:p14="http://schemas.microsoft.com/office/powerpoint/2010/main" val="400061164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3CE152C-39DE-42DB-A722-12F9AB4C5CA8}" type="slidenum">
              <a:rPr lang="en-US"/>
              <a:pPr>
                <a:defRPr/>
              </a:pPr>
              <a:t>‹#›</a:t>
            </a:fld>
            <a:endParaRPr lang="en-US"/>
          </a:p>
        </p:txBody>
      </p:sp>
    </p:spTree>
    <p:extLst>
      <p:ext uri="{BB962C8B-B14F-4D97-AF65-F5344CB8AC3E}">
        <p14:creationId xmlns:p14="http://schemas.microsoft.com/office/powerpoint/2010/main" val="41436378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331F45E-904D-4712-8C10-C0F186CA4674}" type="datetimeFigureOut">
              <a:rPr lang="en-US" smtClean="0"/>
              <a:t>5/15/2023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B63A8F4-56EC-4AFF-9DEF-299EBFDAAFC4}" type="slidenum">
              <a:rPr lang="en-US" smtClean="0"/>
              <a:t>‹#›</a:t>
            </a:fld>
            <a:endParaRPr lang="en-US"/>
          </a:p>
        </p:txBody>
      </p:sp>
    </p:spTree>
    <p:extLst>
      <p:ext uri="{BB962C8B-B14F-4D97-AF65-F5344CB8AC3E}">
        <p14:creationId xmlns:p14="http://schemas.microsoft.com/office/powerpoint/2010/main" val="3538489233"/>
      </p:ext>
    </p:extLst>
  </p:cSld>
  <p:clrMapOvr>
    <a:masterClrMapping/>
  </p:clrMapOvr>
  <p:transition spd="slow">
    <p:wipe dir="d"/>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7AFF740-3AD9-45A7-9AEA-5E997B8DF574}" type="slidenum">
              <a:rPr lang="en-US"/>
              <a:pPr>
                <a:defRPr/>
              </a:pPr>
              <a:t>‹#›</a:t>
            </a:fld>
            <a:endParaRPr lang="en-US"/>
          </a:p>
        </p:txBody>
      </p:sp>
    </p:spTree>
    <p:extLst>
      <p:ext uri="{BB962C8B-B14F-4D97-AF65-F5344CB8AC3E}">
        <p14:creationId xmlns:p14="http://schemas.microsoft.com/office/powerpoint/2010/main" val="270454622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7E28EF9D-2BE8-4D3B-A640-A35A09E6AF7D}" type="slidenum">
              <a:rPr lang="en-US"/>
              <a:pPr>
                <a:defRPr/>
              </a:pPr>
              <a:t>‹#›</a:t>
            </a:fld>
            <a:endParaRPr lang="en-US"/>
          </a:p>
        </p:txBody>
      </p:sp>
    </p:spTree>
    <p:extLst>
      <p:ext uri="{BB962C8B-B14F-4D97-AF65-F5344CB8AC3E}">
        <p14:creationId xmlns:p14="http://schemas.microsoft.com/office/powerpoint/2010/main" val="115372463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C08E04A-DE30-461F-849C-203BBED71736}" type="slidenum">
              <a:rPr lang="en-US"/>
              <a:pPr>
                <a:defRPr/>
              </a:pPr>
              <a:t>‹#›</a:t>
            </a:fld>
            <a:endParaRPr lang="en-US"/>
          </a:p>
        </p:txBody>
      </p:sp>
    </p:spTree>
    <p:extLst>
      <p:ext uri="{BB962C8B-B14F-4D97-AF65-F5344CB8AC3E}">
        <p14:creationId xmlns:p14="http://schemas.microsoft.com/office/powerpoint/2010/main" val="363592834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C247ACD-C7C8-4775-8A64-780311EFFE9A}" type="slidenum">
              <a:rPr lang="en-US"/>
              <a:pPr>
                <a:defRPr/>
              </a:pPr>
              <a:t>‹#›</a:t>
            </a:fld>
            <a:endParaRPr lang="en-US"/>
          </a:p>
        </p:txBody>
      </p:sp>
    </p:spTree>
    <p:extLst>
      <p:ext uri="{BB962C8B-B14F-4D97-AF65-F5344CB8AC3E}">
        <p14:creationId xmlns:p14="http://schemas.microsoft.com/office/powerpoint/2010/main" val="251922306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2A1FEE8-DC92-47D5-9E3B-0E7E85B727BC}" type="slidenum">
              <a:rPr lang="en-US"/>
              <a:pPr>
                <a:defRPr/>
              </a:pPr>
              <a:t>‹#›</a:t>
            </a:fld>
            <a:endParaRPr lang="en-US"/>
          </a:p>
        </p:txBody>
      </p:sp>
    </p:spTree>
    <p:extLst>
      <p:ext uri="{BB962C8B-B14F-4D97-AF65-F5344CB8AC3E}">
        <p14:creationId xmlns:p14="http://schemas.microsoft.com/office/powerpoint/2010/main" val="7657176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D6D0E7C-F42B-4EC2-920D-D16ED85A5394}" type="slidenum">
              <a:rPr lang="en-US"/>
              <a:pPr>
                <a:defRPr/>
              </a:pPr>
              <a:t>‹#›</a:t>
            </a:fld>
            <a:endParaRPr lang="en-US"/>
          </a:p>
        </p:txBody>
      </p:sp>
    </p:spTree>
    <p:extLst>
      <p:ext uri="{BB962C8B-B14F-4D97-AF65-F5344CB8AC3E}">
        <p14:creationId xmlns:p14="http://schemas.microsoft.com/office/powerpoint/2010/main" val="415293165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ED855B8-9F3B-452C-A2AB-DFD79721EE34}" type="slidenum">
              <a:rPr lang="en-US"/>
              <a:pPr>
                <a:defRPr/>
              </a:pPr>
              <a:t>‹#›</a:t>
            </a:fld>
            <a:endParaRPr lang="en-US"/>
          </a:p>
        </p:txBody>
      </p:sp>
    </p:spTree>
    <p:extLst>
      <p:ext uri="{BB962C8B-B14F-4D97-AF65-F5344CB8AC3E}">
        <p14:creationId xmlns:p14="http://schemas.microsoft.com/office/powerpoint/2010/main" val="42291031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BAF97EFC-122E-4556-AC42-F2C30AF74125}" type="slidenum">
              <a:rPr lang="en-US" altLang="en-US"/>
              <a:pPr>
                <a:defRPr/>
              </a:pPr>
              <a:t>‹#›</a:t>
            </a:fld>
            <a:endParaRPr lang="en-US" altLang="en-US"/>
          </a:p>
        </p:txBody>
      </p:sp>
    </p:spTree>
    <p:extLst>
      <p:ext uri="{BB962C8B-B14F-4D97-AF65-F5344CB8AC3E}">
        <p14:creationId xmlns:p14="http://schemas.microsoft.com/office/powerpoint/2010/main" val="45179952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075B03F0-4916-431A-8643-5B1C09A854F9}" type="slidenum">
              <a:rPr lang="en-US" altLang="en-US"/>
              <a:pPr>
                <a:defRPr/>
              </a:pPr>
              <a:t>‹#›</a:t>
            </a:fld>
            <a:endParaRPr lang="en-US" altLang="en-US"/>
          </a:p>
        </p:txBody>
      </p:sp>
    </p:spTree>
    <p:extLst>
      <p:ext uri="{BB962C8B-B14F-4D97-AF65-F5344CB8AC3E}">
        <p14:creationId xmlns:p14="http://schemas.microsoft.com/office/powerpoint/2010/main" val="207795684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885795AE-6877-4AEC-852F-A7693CE0DF4D}" type="slidenum">
              <a:rPr lang="en-US" altLang="en-US"/>
              <a:pPr>
                <a:defRPr/>
              </a:pPr>
              <a:t>‹#›</a:t>
            </a:fld>
            <a:endParaRPr lang="en-US" altLang="en-US"/>
          </a:p>
        </p:txBody>
      </p:sp>
    </p:spTree>
    <p:extLst>
      <p:ext uri="{BB962C8B-B14F-4D97-AF65-F5344CB8AC3E}">
        <p14:creationId xmlns:p14="http://schemas.microsoft.com/office/powerpoint/2010/main" val="25090031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331F45E-904D-4712-8C10-C0F186CA4674}" type="datetimeFigureOut">
              <a:rPr lang="en-US" smtClean="0"/>
              <a:t>5/15/2023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B63A8F4-56EC-4AFF-9DEF-299EBFDAAFC4}" type="slidenum">
              <a:rPr lang="en-US" smtClean="0"/>
              <a:t>‹#›</a:t>
            </a:fld>
            <a:endParaRPr lang="en-US"/>
          </a:p>
        </p:txBody>
      </p:sp>
    </p:spTree>
    <p:extLst>
      <p:ext uri="{BB962C8B-B14F-4D97-AF65-F5344CB8AC3E}">
        <p14:creationId xmlns:p14="http://schemas.microsoft.com/office/powerpoint/2010/main" val="176433899"/>
      </p:ext>
    </p:extLst>
  </p:cSld>
  <p:clrMapOvr>
    <a:masterClrMapping/>
  </p:clrMapOvr>
  <p:transition spd="slow">
    <p:wipe dir="d"/>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ACAD88E0-A82A-4A5A-87E3-9832CBF4ECA0}" type="slidenum">
              <a:rPr lang="en-US" altLang="en-US"/>
              <a:pPr>
                <a:defRPr/>
              </a:pPr>
              <a:t>‹#›</a:t>
            </a:fld>
            <a:endParaRPr lang="en-US" altLang="en-US"/>
          </a:p>
        </p:txBody>
      </p:sp>
    </p:spTree>
    <p:extLst>
      <p:ext uri="{BB962C8B-B14F-4D97-AF65-F5344CB8AC3E}">
        <p14:creationId xmlns:p14="http://schemas.microsoft.com/office/powerpoint/2010/main" val="378793811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3F8FB12E-39B8-45B5-A5B0-42EFE18C924F}" type="slidenum">
              <a:rPr lang="en-US" altLang="en-US"/>
              <a:pPr>
                <a:defRPr/>
              </a:pPr>
              <a:t>‹#›</a:t>
            </a:fld>
            <a:endParaRPr lang="en-US" altLang="en-US"/>
          </a:p>
        </p:txBody>
      </p:sp>
    </p:spTree>
    <p:extLst>
      <p:ext uri="{BB962C8B-B14F-4D97-AF65-F5344CB8AC3E}">
        <p14:creationId xmlns:p14="http://schemas.microsoft.com/office/powerpoint/2010/main" val="66042761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A65EE542-1233-48C5-B40B-4E96B00AB105}" type="slidenum">
              <a:rPr lang="en-US" altLang="en-US"/>
              <a:pPr>
                <a:defRPr/>
              </a:pPr>
              <a:t>‹#›</a:t>
            </a:fld>
            <a:endParaRPr lang="en-US" altLang="en-US"/>
          </a:p>
        </p:txBody>
      </p:sp>
    </p:spTree>
    <p:extLst>
      <p:ext uri="{BB962C8B-B14F-4D97-AF65-F5344CB8AC3E}">
        <p14:creationId xmlns:p14="http://schemas.microsoft.com/office/powerpoint/2010/main" val="230076292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46A570BF-4E3B-4C99-9EA9-AF41551EB11A}" type="slidenum">
              <a:rPr lang="en-US" altLang="en-US"/>
              <a:pPr>
                <a:defRPr/>
              </a:pPr>
              <a:t>‹#›</a:t>
            </a:fld>
            <a:endParaRPr lang="en-US" altLang="en-US"/>
          </a:p>
        </p:txBody>
      </p:sp>
    </p:spTree>
    <p:extLst>
      <p:ext uri="{BB962C8B-B14F-4D97-AF65-F5344CB8AC3E}">
        <p14:creationId xmlns:p14="http://schemas.microsoft.com/office/powerpoint/2010/main" val="34633524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FE461396-1DD0-4817-B505-4B40510B3E77}" type="slidenum">
              <a:rPr lang="en-US" altLang="en-US"/>
              <a:pPr>
                <a:defRPr/>
              </a:pPr>
              <a:t>‹#›</a:t>
            </a:fld>
            <a:endParaRPr lang="en-US" altLang="en-US"/>
          </a:p>
        </p:txBody>
      </p:sp>
    </p:spTree>
    <p:extLst>
      <p:ext uri="{BB962C8B-B14F-4D97-AF65-F5344CB8AC3E}">
        <p14:creationId xmlns:p14="http://schemas.microsoft.com/office/powerpoint/2010/main" val="349457903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251BA7A3-89A1-4521-9506-08F30EB1402C}" type="slidenum">
              <a:rPr lang="en-US" altLang="en-US"/>
              <a:pPr>
                <a:defRPr/>
              </a:pPr>
              <a:t>‹#›</a:t>
            </a:fld>
            <a:endParaRPr lang="en-US" altLang="en-US"/>
          </a:p>
        </p:txBody>
      </p:sp>
    </p:spTree>
    <p:extLst>
      <p:ext uri="{BB962C8B-B14F-4D97-AF65-F5344CB8AC3E}">
        <p14:creationId xmlns:p14="http://schemas.microsoft.com/office/powerpoint/2010/main" val="128399404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8AD95795-7E18-4974-B6C9-393B14ED436D}" type="slidenum">
              <a:rPr lang="en-US" altLang="en-US"/>
              <a:pPr>
                <a:defRPr/>
              </a:pPr>
              <a:t>‹#›</a:t>
            </a:fld>
            <a:endParaRPr lang="en-US" altLang="en-US"/>
          </a:p>
        </p:txBody>
      </p:sp>
    </p:spTree>
    <p:extLst>
      <p:ext uri="{BB962C8B-B14F-4D97-AF65-F5344CB8AC3E}">
        <p14:creationId xmlns:p14="http://schemas.microsoft.com/office/powerpoint/2010/main" val="234415537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C1109B17-94F6-4F0A-8FD0-28CF7D0740E5}" type="slidenum">
              <a:rPr lang="en-US" altLang="en-US"/>
              <a:pPr>
                <a:defRPr/>
              </a:pPr>
              <a:t>‹#›</a:t>
            </a:fld>
            <a:endParaRPr lang="en-US" altLang="en-US"/>
          </a:p>
        </p:txBody>
      </p:sp>
    </p:spTree>
    <p:extLst>
      <p:ext uri="{BB962C8B-B14F-4D97-AF65-F5344CB8AC3E}">
        <p14:creationId xmlns:p14="http://schemas.microsoft.com/office/powerpoint/2010/main" val="100175428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2BF62A0F-F4E4-4697-B4BA-6B976C407B4E}" type="slidenum">
              <a:rPr lang="en-US" altLang="en-US"/>
              <a:pPr/>
              <a:t>‹#›</a:t>
            </a:fld>
            <a:endParaRPr lang="en-US" altLang="en-US"/>
          </a:p>
        </p:txBody>
      </p:sp>
    </p:spTree>
    <p:extLst>
      <p:ext uri="{BB962C8B-B14F-4D97-AF65-F5344CB8AC3E}">
        <p14:creationId xmlns:p14="http://schemas.microsoft.com/office/powerpoint/2010/main" val="367009540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992A08F5-0926-4BE1-9D6D-000D10B91582}" type="slidenum">
              <a:rPr lang="en-US" altLang="en-US"/>
              <a:pPr/>
              <a:t>‹#›</a:t>
            </a:fld>
            <a:endParaRPr lang="en-US" altLang="en-US"/>
          </a:p>
        </p:txBody>
      </p:sp>
    </p:spTree>
    <p:extLst>
      <p:ext uri="{BB962C8B-B14F-4D97-AF65-F5344CB8AC3E}">
        <p14:creationId xmlns:p14="http://schemas.microsoft.com/office/powerpoint/2010/main" val="26016624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31F45E-904D-4712-8C10-C0F186CA4674}" type="datetimeFigureOut">
              <a:rPr lang="en-US" smtClean="0"/>
              <a:t>5/15/2023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B63A8F4-56EC-4AFF-9DEF-299EBFDAAFC4}" type="slidenum">
              <a:rPr lang="en-US" smtClean="0"/>
              <a:t>‹#›</a:t>
            </a:fld>
            <a:endParaRPr lang="en-US"/>
          </a:p>
        </p:txBody>
      </p:sp>
    </p:spTree>
    <p:extLst>
      <p:ext uri="{BB962C8B-B14F-4D97-AF65-F5344CB8AC3E}">
        <p14:creationId xmlns:p14="http://schemas.microsoft.com/office/powerpoint/2010/main" val="3576509168"/>
      </p:ext>
    </p:extLst>
  </p:cSld>
  <p:clrMapOvr>
    <a:masterClrMapping/>
  </p:clrMapOvr>
  <p:transition spd="slow">
    <p:wipe dir="d"/>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ACC694E7-7A02-4E34-A053-829B0C7A8C86}" type="slidenum">
              <a:rPr lang="en-US" altLang="en-US"/>
              <a:pPr/>
              <a:t>‹#›</a:t>
            </a:fld>
            <a:endParaRPr lang="en-US" altLang="en-US"/>
          </a:p>
        </p:txBody>
      </p:sp>
    </p:spTree>
    <p:extLst>
      <p:ext uri="{BB962C8B-B14F-4D97-AF65-F5344CB8AC3E}">
        <p14:creationId xmlns:p14="http://schemas.microsoft.com/office/powerpoint/2010/main" val="87560482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73E42F30-3E75-44D5-A81F-232D63FC0495}" type="slidenum">
              <a:rPr lang="en-US" altLang="en-US"/>
              <a:pPr/>
              <a:t>‹#›</a:t>
            </a:fld>
            <a:endParaRPr lang="en-US" altLang="en-US"/>
          </a:p>
        </p:txBody>
      </p:sp>
    </p:spTree>
    <p:extLst>
      <p:ext uri="{BB962C8B-B14F-4D97-AF65-F5344CB8AC3E}">
        <p14:creationId xmlns:p14="http://schemas.microsoft.com/office/powerpoint/2010/main" val="216834392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3E48450F-8071-40C6-83B8-F7EAFC879EE1}" type="slidenum">
              <a:rPr lang="en-US" altLang="en-US"/>
              <a:pPr/>
              <a:t>‹#›</a:t>
            </a:fld>
            <a:endParaRPr lang="en-US" altLang="en-US"/>
          </a:p>
        </p:txBody>
      </p:sp>
    </p:spTree>
    <p:extLst>
      <p:ext uri="{BB962C8B-B14F-4D97-AF65-F5344CB8AC3E}">
        <p14:creationId xmlns:p14="http://schemas.microsoft.com/office/powerpoint/2010/main" val="360049107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72DDE6F3-069A-4612-B641-D86D92C43ACF}" type="slidenum">
              <a:rPr lang="en-US" altLang="en-US"/>
              <a:pPr/>
              <a:t>‹#›</a:t>
            </a:fld>
            <a:endParaRPr lang="en-US" altLang="en-US"/>
          </a:p>
        </p:txBody>
      </p:sp>
    </p:spTree>
    <p:extLst>
      <p:ext uri="{BB962C8B-B14F-4D97-AF65-F5344CB8AC3E}">
        <p14:creationId xmlns:p14="http://schemas.microsoft.com/office/powerpoint/2010/main" val="77541555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35574221-4A1F-4453-912E-87B360BA3B12}" type="slidenum">
              <a:rPr lang="en-US" altLang="en-US"/>
              <a:pPr/>
              <a:t>‹#›</a:t>
            </a:fld>
            <a:endParaRPr lang="en-US" altLang="en-US"/>
          </a:p>
        </p:txBody>
      </p:sp>
    </p:spTree>
    <p:extLst>
      <p:ext uri="{BB962C8B-B14F-4D97-AF65-F5344CB8AC3E}">
        <p14:creationId xmlns:p14="http://schemas.microsoft.com/office/powerpoint/2010/main" val="43101590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A750FAC9-8745-4AD9-84DB-1147D55F1E4C}" type="slidenum">
              <a:rPr lang="en-US" altLang="en-US"/>
              <a:pPr/>
              <a:t>‹#›</a:t>
            </a:fld>
            <a:endParaRPr lang="en-US" altLang="en-US"/>
          </a:p>
        </p:txBody>
      </p:sp>
    </p:spTree>
    <p:extLst>
      <p:ext uri="{BB962C8B-B14F-4D97-AF65-F5344CB8AC3E}">
        <p14:creationId xmlns:p14="http://schemas.microsoft.com/office/powerpoint/2010/main" val="76935771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C46BB208-0D11-4B5F-8231-5D2CB6E76B1A}" type="slidenum">
              <a:rPr lang="en-US" altLang="en-US"/>
              <a:pPr/>
              <a:t>‹#›</a:t>
            </a:fld>
            <a:endParaRPr lang="en-US" altLang="en-US"/>
          </a:p>
        </p:txBody>
      </p:sp>
    </p:spTree>
    <p:extLst>
      <p:ext uri="{BB962C8B-B14F-4D97-AF65-F5344CB8AC3E}">
        <p14:creationId xmlns:p14="http://schemas.microsoft.com/office/powerpoint/2010/main" val="298075316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EA7D4DF7-C961-4055-B421-7DAD238F401A}" type="slidenum">
              <a:rPr lang="en-US" altLang="en-US"/>
              <a:pPr/>
              <a:t>‹#›</a:t>
            </a:fld>
            <a:endParaRPr lang="en-US" altLang="en-US"/>
          </a:p>
        </p:txBody>
      </p:sp>
    </p:spTree>
    <p:extLst>
      <p:ext uri="{BB962C8B-B14F-4D97-AF65-F5344CB8AC3E}">
        <p14:creationId xmlns:p14="http://schemas.microsoft.com/office/powerpoint/2010/main" val="110760750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A7456BB1-28FC-40FF-8F84-8724E3483CCC}" type="slidenum">
              <a:rPr lang="en-US" altLang="en-US"/>
              <a:pPr/>
              <a:t>‹#›</a:t>
            </a:fld>
            <a:endParaRPr lang="en-US" altLang="en-US"/>
          </a:p>
        </p:txBody>
      </p:sp>
    </p:spTree>
    <p:extLst>
      <p:ext uri="{BB962C8B-B14F-4D97-AF65-F5344CB8AC3E}">
        <p14:creationId xmlns:p14="http://schemas.microsoft.com/office/powerpoint/2010/main" val="332562100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8018ED3E-A754-4B23-BC3E-329A10CA934E}" type="slidenum">
              <a:rPr lang="en-US" altLang="en-US"/>
              <a:pPr/>
              <a:t>‹#›</a:t>
            </a:fld>
            <a:endParaRPr lang="en-US" altLang="en-US"/>
          </a:p>
        </p:txBody>
      </p:sp>
    </p:spTree>
    <p:extLst>
      <p:ext uri="{BB962C8B-B14F-4D97-AF65-F5344CB8AC3E}">
        <p14:creationId xmlns:p14="http://schemas.microsoft.com/office/powerpoint/2010/main" val="29950636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331F45E-904D-4712-8C10-C0F186CA4674}" type="datetimeFigureOut">
              <a:rPr lang="en-US" smtClean="0"/>
              <a:t>5/15/2023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63A8F4-56EC-4AFF-9DEF-299EBFDAAFC4}" type="slidenum">
              <a:rPr lang="en-US" smtClean="0"/>
              <a:t>‹#›</a:t>
            </a:fld>
            <a:endParaRPr lang="en-US"/>
          </a:p>
        </p:txBody>
      </p:sp>
    </p:spTree>
    <p:extLst>
      <p:ext uri="{BB962C8B-B14F-4D97-AF65-F5344CB8AC3E}">
        <p14:creationId xmlns:p14="http://schemas.microsoft.com/office/powerpoint/2010/main" val="1746352730"/>
      </p:ext>
    </p:extLst>
  </p:cSld>
  <p:clrMapOvr>
    <a:masterClrMapping/>
  </p:clrMapOvr>
  <p:transition spd="slow">
    <p:wipe dir="d"/>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DF434EED-205B-4B53-BD12-3505C9CFBF8B}" type="slidenum">
              <a:rPr lang="en-US" altLang="en-US"/>
              <a:pPr/>
              <a:t>‹#›</a:t>
            </a:fld>
            <a:endParaRPr lang="en-US" altLang="en-US"/>
          </a:p>
        </p:txBody>
      </p:sp>
    </p:spTree>
    <p:extLst>
      <p:ext uri="{BB962C8B-B14F-4D97-AF65-F5344CB8AC3E}">
        <p14:creationId xmlns:p14="http://schemas.microsoft.com/office/powerpoint/2010/main" val="210979389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C85ED5C7-8626-4E80-9353-F8B8CAC06B07}" type="slidenum">
              <a:rPr lang="en-US" altLang="en-US"/>
              <a:pPr/>
              <a:t>‹#›</a:t>
            </a:fld>
            <a:endParaRPr lang="en-US" altLang="en-US"/>
          </a:p>
        </p:txBody>
      </p:sp>
    </p:spTree>
    <p:extLst>
      <p:ext uri="{BB962C8B-B14F-4D97-AF65-F5344CB8AC3E}">
        <p14:creationId xmlns:p14="http://schemas.microsoft.com/office/powerpoint/2010/main" val="166556282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C6034F55-C6CF-42EB-9C79-508CB51D85F2}" type="slidenum">
              <a:rPr lang="en-US" altLang="en-US"/>
              <a:pPr/>
              <a:t>‹#›</a:t>
            </a:fld>
            <a:endParaRPr lang="en-US" altLang="en-US"/>
          </a:p>
        </p:txBody>
      </p:sp>
    </p:spTree>
    <p:extLst>
      <p:ext uri="{BB962C8B-B14F-4D97-AF65-F5344CB8AC3E}">
        <p14:creationId xmlns:p14="http://schemas.microsoft.com/office/powerpoint/2010/main" val="250707221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A3A0848C-1D1F-46BA-95DF-AA7AEAD25DBB}" type="slidenum">
              <a:rPr lang="en-US" altLang="en-US"/>
              <a:pPr/>
              <a:t>‹#›</a:t>
            </a:fld>
            <a:endParaRPr lang="en-US" altLang="en-US"/>
          </a:p>
        </p:txBody>
      </p:sp>
    </p:spTree>
    <p:extLst>
      <p:ext uri="{BB962C8B-B14F-4D97-AF65-F5344CB8AC3E}">
        <p14:creationId xmlns:p14="http://schemas.microsoft.com/office/powerpoint/2010/main" val="19133524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2B160547-C406-417E-B1D2-F3499835C191}" type="slidenum">
              <a:rPr lang="en-US" altLang="en-US"/>
              <a:pPr/>
              <a:t>‹#›</a:t>
            </a:fld>
            <a:endParaRPr lang="en-US" altLang="en-US"/>
          </a:p>
        </p:txBody>
      </p:sp>
    </p:spTree>
    <p:extLst>
      <p:ext uri="{BB962C8B-B14F-4D97-AF65-F5344CB8AC3E}">
        <p14:creationId xmlns:p14="http://schemas.microsoft.com/office/powerpoint/2010/main" val="275069456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8AF298DD-8BC3-4657-AEE6-07CCC2679BFC}" type="slidenum">
              <a:rPr lang="en-US" altLang="en-US"/>
              <a:pPr/>
              <a:t>‹#›</a:t>
            </a:fld>
            <a:endParaRPr lang="en-US" altLang="en-US"/>
          </a:p>
        </p:txBody>
      </p:sp>
    </p:spTree>
    <p:extLst>
      <p:ext uri="{BB962C8B-B14F-4D97-AF65-F5344CB8AC3E}">
        <p14:creationId xmlns:p14="http://schemas.microsoft.com/office/powerpoint/2010/main" val="311221196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7A67FE0E-02BE-4141-B802-88B2642286A8}" type="slidenum">
              <a:rPr lang="en-US" altLang="en-US"/>
              <a:pPr/>
              <a:t>‹#›</a:t>
            </a:fld>
            <a:endParaRPr lang="en-US" altLang="en-US"/>
          </a:p>
        </p:txBody>
      </p:sp>
    </p:spTree>
    <p:extLst>
      <p:ext uri="{BB962C8B-B14F-4D97-AF65-F5344CB8AC3E}">
        <p14:creationId xmlns:p14="http://schemas.microsoft.com/office/powerpoint/2010/main" val="35385508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9155C1AB-BDFC-4F0F-93CB-62DCC9DD1F00}" type="slidenum">
              <a:rPr lang="en-US" altLang="en-US"/>
              <a:pPr/>
              <a:t>‹#›</a:t>
            </a:fld>
            <a:endParaRPr lang="en-US" altLang="en-US"/>
          </a:p>
        </p:txBody>
      </p:sp>
    </p:spTree>
    <p:extLst>
      <p:ext uri="{BB962C8B-B14F-4D97-AF65-F5344CB8AC3E}">
        <p14:creationId xmlns:p14="http://schemas.microsoft.com/office/powerpoint/2010/main" val="62015850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805FE1BD-7367-4671-935B-EAB8A9E246AB}" type="slidenum">
              <a:rPr lang="en-US" altLang="en-US"/>
              <a:pPr/>
              <a:t>‹#›</a:t>
            </a:fld>
            <a:endParaRPr lang="en-US" altLang="en-US"/>
          </a:p>
        </p:txBody>
      </p:sp>
    </p:spTree>
    <p:extLst>
      <p:ext uri="{BB962C8B-B14F-4D97-AF65-F5344CB8AC3E}">
        <p14:creationId xmlns:p14="http://schemas.microsoft.com/office/powerpoint/2010/main" val="208616209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2A37F76A-2052-4FB4-925E-60F52EA27811}" type="slidenum">
              <a:rPr lang="en-US" altLang="en-US"/>
              <a:pPr/>
              <a:t>‹#›</a:t>
            </a:fld>
            <a:endParaRPr lang="en-US" altLang="en-US"/>
          </a:p>
        </p:txBody>
      </p:sp>
    </p:spTree>
    <p:extLst>
      <p:ext uri="{BB962C8B-B14F-4D97-AF65-F5344CB8AC3E}">
        <p14:creationId xmlns:p14="http://schemas.microsoft.com/office/powerpoint/2010/main" val="5798251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331F45E-904D-4712-8C10-C0F186CA4674}" type="datetimeFigureOut">
              <a:rPr lang="en-US" smtClean="0"/>
              <a:t>5/15/2023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63A8F4-56EC-4AFF-9DEF-299EBFDAAFC4}" type="slidenum">
              <a:rPr lang="en-US" smtClean="0"/>
              <a:t>‹#›</a:t>
            </a:fld>
            <a:endParaRPr lang="en-US"/>
          </a:p>
        </p:txBody>
      </p:sp>
    </p:spTree>
    <p:extLst>
      <p:ext uri="{BB962C8B-B14F-4D97-AF65-F5344CB8AC3E}">
        <p14:creationId xmlns:p14="http://schemas.microsoft.com/office/powerpoint/2010/main" val="4126288290"/>
      </p:ext>
    </p:extLst>
  </p:cSld>
  <p:clrMapOvr>
    <a:masterClrMapping/>
  </p:clrMapOvr>
  <p:transition spd="slow">
    <p:wipe dir="d"/>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lt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ltLang="en-US"/>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961C94FC-8EA0-4370-8A88-CFF363DD5827}" type="slidenum">
              <a:rPr lang="en-US" altLang="en-US"/>
              <a:pPr/>
              <a:t>‹#›</a:t>
            </a:fld>
            <a:endParaRPr lang="en-US" altLang="en-US"/>
          </a:p>
        </p:txBody>
      </p:sp>
    </p:spTree>
    <p:extLst>
      <p:ext uri="{BB962C8B-B14F-4D97-AF65-F5344CB8AC3E}">
        <p14:creationId xmlns:p14="http://schemas.microsoft.com/office/powerpoint/2010/main" val="72122553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685800" y="1981200"/>
            <a:ext cx="7772400" cy="4114800"/>
          </a:xfrm>
        </p:spPr>
        <p:txBody>
          <a:bodyPr/>
          <a:lstStyle/>
          <a:p>
            <a:endParaRPr lang="en-US"/>
          </a:p>
        </p:txBody>
      </p:sp>
      <p:sp>
        <p:nvSpPr>
          <p:cNvPr id="4" name="Date Placeholder 3"/>
          <p:cNvSpPr>
            <a:spLocks noGrp="1"/>
          </p:cNvSpPr>
          <p:nvPr>
            <p:ph type="dt" sz="half" idx="10"/>
          </p:nvPr>
        </p:nvSpPr>
        <p:spPr>
          <a:xfrm>
            <a:off x="685800" y="6248400"/>
            <a:ext cx="1905000" cy="457200"/>
          </a:xfrm>
        </p:spPr>
        <p:txBody>
          <a:bodyPr/>
          <a:lstStyle>
            <a:lvl1pPr>
              <a:defRPr/>
            </a:lvl1pPr>
          </a:lstStyle>
          <a:p>
            <a:endParaRPr lang="en-US" altLang="en-US"/>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endParaRPr lang="en-US" altLang="en-US"/>
          </a:p>
        </p:txBody>
      </p:sp>
      <p:sp>
        <p:nvSpPr>
          <p:cNvPr id="6" name="Slide Number Placeholder 5"/>
          <p:cNvSpPr>
            <a:spLocks noGrp="1"/>
          </p:cNvSpPr>
          <p:nvPr>
            <p:ph type="sldNum" sz="quarter" idx="12"/>
          </p:nvPr>
        </p:nvSpPr>
        <p:spPr>
          <a:xfrm>
            <a:off x="6553200" y="6248400"/>
            <a:ext cx="1905000" cy="457200"/>
          </a:xfrm>
        </p:spPr>
        <p:txBody>
          <a:bodyPr/>
          <a:lstStyle>
            <a:lvl1pPr>
              <a:defRPr/>
            </a:lvl1pPr>
          </a:lstStyle>
          <a:p>
            <a:fld id="{2BFAC437-2CE8-4B57-9A81-538818ED3A68}" type="slidenum">
              <a:rPr lang="en-US" altLang="en-US"/>
              <a:pPr/>
              <a:t>‹#›</a:t>
            </a:fld>
            <a:endParaRPr lang="en-US" altLang="en-US"/>
          </a:p>
        </p:txBody>
      </p:sp>
    </p:spTree>
    <p:extLst>
      <p:ext uri="{BB962C8B-B14F-4D97-AF65-F5344CB8AC3E}">
        <p14:creationId xmlns:p14="http://schemas.microsoft.com/office/powerpoint/2010/main" val="34187698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7.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6.xml"/><Relationship Id="rId13" Type="http://schemas.openxmlformats.org/officeDocument/2006/relationships/slideLayout" Target="../slideLayouts/slideLayout91.xml"/><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slideLayout" Target="../slideLayouts/slideLayout90.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 Id="rId14" Type="http://schemas.openxmlformats.org/officeDocument/2006/relationships/theme" Target="../theme/theme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31F45E-904D-4712-8C10-C0F186CA4674}" type="datetimeFigureOut">
              <a:rPr lang="en-US" smtClean="0"/>
              <a:t>5/15/2023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63A8F4-56EC-4AFF-9DEF-299EBFDAAFC4}" type="slidenum">
              <a:rPr lang="en-US" smtClean="0"/>
              <a:t>‹#›</a:t>
            </a:fld>
            <a:endParaRPr lang="en-US"/>
          </a:p>
        </p:txBody>
      </p:sp>
    </p:spTree>
    <p:extLst>
      <p:ext uri="{BB962C8B-B14F-4D97-AF65-F5344CB8AC3E}">
        <p14:creationId xmlns:p14="http://schemas.microsoft.com/office/powerpoint/2010/main" val="13961041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wipe dir="d"/>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866C01C1-5D51-4429-AC20-15189B5F08C4}"/>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547A6C0F-10FB-4D96-B901-1F215363FAC9}"/>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409247C7-43CE-4BCF-A348-159B4074EAFD}"/>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3C21E633-7FDA-466D-AF4D-393FE63AD5FD}" type="datetimeFigureOut">
              <a:rPr lang="en-US" smtClean="0"/>
              <a:t>5/15/2023</a:t>
            </a:fld>
            <a:endParaRPr lang="en-US"/>
          </a:p>
        </p:txBody>
      </p:sp>
      <p:sp>
        <p:nvSpPr>
          <p:cNvPr id="5" name="Footer Placeholder 4">
            <a:extLst>
              <a:ext uri="{FF2B5EF4-FFF2-40B4-BE49-F238E27FC236}">
                <a16:creationId xmlns:a16="http://schemas.microsoft.com/office/drawing/2014/main" xmlns="" id="{F50B724E-C6C4-48FE-A0E2-193817A75FD5}"/>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78D6B25D-BD10-4936-8A35-3C1E7EB52604}"/>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30E6B21-4363-4617-BCEE-BDA56108A117}" type="slidenum">
              <a:rPr lang="en-US" smtClean="0"/>
              <a:t>‹#›</a:t>
            </a:fld>
            <a:endParaRPr lang="en-US"/>
          </a:p>
        </p:txBody>
      </p:sp>
    </p:spTree>
    <p:extLst>
      <p:ext uri="{BB962C8B-B14F-4D97-AF65-F5344CB8AC3E}">
        <p14:creationId xmlns:p14="http://schemas.microsoft.com/office/powerpoint/2010/main" val="11788832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3902075"/>
            <a:ext cx="3400425" cy="2949575"/>
            <a:chOff x="0" y="2458"/>
            <a:chExt cx="2142" cy="1858"/>
          </a:xfrm>
        </p:grpSpPr>
        <p:sp>
          <p:nvSpPr>
            <p:cNvPr id="63491" name="Freeform 3"/>
            <p:cNvSpPr>
              <a:spLocks/>
            </p:cNvSpPr>
            <p:nvPr/>
          </p:nvSpPr>
          <p:spPr bwMode="ltGray">
            <a:xfrm>
              <a:off x="0" y="2508"/>
              <a:ext cx="2142" cy="1804"/>
            </a:xfrm>
            <a:custGeom>
              <a:avLst/>
              <a:gdLst>
                <a:gd name="T0" fmla="*/ 329 w 2135"/>
                <a:gd name="T1" fmla="*/ 66 h 1804"/>
                <a:gd name="T2" fmla="*/ 161 w 2135"/>
                <a:gd name="T3" fmla="*/ 30 h 1804"/>
                <a:gd name="T4" fmla="*/ 0 w 2135"/>
                <a:gd name="T5" fmla="*/ 0 h 1804"/>
                <a:gd name="T6" fmla="*/ 0 w 2135"/>
                <a:gd name="T7" fmla="*/ 12 h 1804"/>
                <a:gd name="T8" fmla="*/ 161 w 2135"/>
                <a:gd name="T9" fmla="*/ 42 h 1804"/>
                <a:gd name="T10" fmla="*/ 323 w 2135"/>
                <a:gd name="T11" fmla="*/ 78 h 1804"/>
                <a:gd name="T12" fmla="*/ 556 w 2135"/>
                <a:gd name="T13" fmla="*/ 150 h 1804"/>
                <a:gd name="T14" fmla="*/ 777 w 2135"/>
                <a:gd name="T15" fmla="*/ 245 h 1804"/>
                <a:gd name="T16" fmla="*/ 993 w 2135"/>
                <a:gd name="T17" fmla="*/ 365 h 1804"/>
                <a:gd name="T18" fmla="*/ 1196 w 2135"/>
                <a:gd name="T19" fmla="*/ 503 h 1804"/>
                <a:gd name="T20" fmla="*/ 1381 w 2135"/>
                <a:gd name="T21" fmla="*/ 653 h 1804"/>
                <a:gd name="T22" fmla="*/ 1555 w 2135"/>
                <a:gd name="T23" fmla="*/ 827 h 1804"/>
                <a:gd name="T24" fmla="*/ 1710 w 2135"/>
                <a:gd name="T25" fmla="*/ 1019 h 1804"/>
                <a:gd name="T26" fmla="*/ 1854 w 2135"/>
                <a:gd name="T27" fmla="*/ 1229 h 1804"/>
                <a:gd name="T28" fmla="*/ 1937 w 2135"/>
                <a:gd name="T29" fmla="*/ 1366 h 1804"/>
                <a:gd name="T30" fmla="*/ 2009 w 2135"/>
                <a:gd name="T31" fmla="*/ 1510 h 1804"/>
                <a:gd name="T32" fmla="*/ 2069 w 2135"/>
                <a:gd name="T33" fmla="*/ 1654 h 1804"/>
                <a:gd name="T34" fmla="*/ 2123 w 2135"/>
                <a:gd name="T35" fmla="*/ 1804 h 1804"/>
                <a:gd name="T36" fmla="*/ 2135 w 2135"/>
                <a:gd name="T37" fmla="*/ 1804 h 1804"/>
                <a:gd name="T38" fmla="*/ 2081 w 2135"/>
                <a:gd name="T39" fmla="*/ 1654 h 1804"/>
                <a:gd name="T40" fmla="*/ 2021 w 2135"/>
                <a:gd name="T41" fmla="*/ 1510 h 1804"/>
                <a:gd name="T42" fmla="*/ 1949 w 2135"/>
                <a:gd name="T43" fmla="*/ 1366 h 1804"/>
                <a:gd name="T44" fmla="*/ 1866 w 2135"/>
                <a:gd name="T45" fmla="*/ 1223 h 1804"/>
                <a:gd name="T46" fmla="*/ 1722 w 2135"/>
                <a:gd name="T47" fmla="*/ 1013 h 1804"/>
                <a:gd name="T48" fmla="*/ 1561 w 2135"/>
                <a:gd name="T49" fmla="*/ 821 h 1804"/>
                <a:gd name="T50" fmla="*/ 1387 w 2135"/>
                <a:gd name="T51" fmla="*/ 647 h 1804"/>
                <a:gd name="T52" fmla="*/ 1202 w 2135"/>
                <a:gd name="T53" fmla="*/ 491 h 1804"/>
                <a:gd name="T54" fmla="*/ 999 w 2135"/>
                <a:gd name="T55" fmla="*/ 353 h 1804"/>
                <a:gd name="T56" fmla="*/ 783 w 2135"/>
                <a:gd name="T57" fmla="*/ 239 h 1804"/>
                <a:gd name="T58" fmla="*/ 562 w 2135"/>
                <a:gd name="T59" fmla="*/ 138 h 1804"/>
                <a:gd name="T60" fmla="*/ 329 w 2135"/>
                <a:gd name="T61" fmla="*/ 66 h 1804"/>
                <a:gd name="T62" fmla="*/ 329 w 2135"/>
                <a:gd name="T63" fmla="*/ 66 h 1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63492" name="Freeform 4"/>
            <p:cNvSpPr>
              <a:spLocks/>
            </p:cNvSpPr>
            <p:nvPr/>
          </p:nvSpPr>
          <p:spPr bwMode="hidden">
            <a:xfrm>
              <a:off x="0" y="2458"/>
              <a:ext cx="1854" cy="1858"/>
            </a:xfrm>
            <a:custGeom>
              <a:avLst/>
              <a:gdLst>
                <a:gd name="T0" fmla="*/ 1854 w 1854"/>
                <a:gd name="T1" fmla="*/ 1858 h 1858"/>
                <a:gd name="T2" fmla="*/ 0 w 1854"/>
                <a:gd name="T3" fmla="*/ 1858 h 1858"/>
                <a:gd name="T4" fmla="*/ 0 w 1854"/>
                <a:gd name="T5" fmla="*/ 0 h 1858"/>
                <a:gd name="T6" fmla="*/ 1854 w 1854"/>
                <a:gd name="T7" fmla="*/ 1858 h 1858"/>
                <a:gd name="T8" fmla="*/ 1854 w 1854"/>
                <a:gd name="T9" fmla="*/ 1858 h 1858"/>
              </a:gdLst>
              <a:ahLst/>
              <a:cxnLst>
                <a:cxn ang="0">
                  <a:pos x="T0" y="T1"/>
                </a:cxn>
                <a:cxn ang="0">
                  <a:pos x="T2" y="T3"/>
                </a:cxn>
                <a:cxn ang="0">
                  <a:pos x="T4" y="T5"/>
                </a:cxn>
                <a:cxn ang="0">
                  <a:pos x="T6" y="T7"/>
                </a:cxn>
                <a:cxn ang="0">
                  <a:pos x="T8" y="T9"/>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63493" name="Freeform 5"/>
            <p:cNvSpPr>
              <a:spLocks/>
            </p:cNvSpPr>
            <p:nvPr/>
          </p:nvSpPr>
          <p:spPr bwMode="ltGray">
            <a:xfrm>
              <a:off x="0" y="2735"/>
              <a:ext cx="1745" cy="1577"/>
            </a:xfrm>
            <a:custGeom>
              <a:avLst/>
              <a:gdLst>
                <a:gd name="T0" fmla="*/ 1640 w 1745"/>
                <a:gd name="T1" fmla="*/ 1377 h 1577"/>
                <a:gd name="T2" fmla="*/ 1692 w 1745"/>
                <a:gd name="T3" fmla="*/ 1479 h 1577"/>
                <a:gd name="T4" fmla="*/ 1732 w 1745"/>
                <a:gd name="T5" fmla="*/ 1577 h 1577"/>
                <a:gd name="T6" fmla="*/ 1745 w 1745"/>
                <a:gd name="T7" fmla="*/ 1577 h 1577"/>
                <a:gd name="T8" fmla="*/ 1703 w 1745"/>
                <a:gd name="T9" fmla="*/ 1469 h 1577"/>
                <a:gd name="T10" fmla="*/ 1649 w 1745"/>
                <a:gd name="T11" fmla="*/ 1367 h 1577"/>
                <a:gd name="T12" fmla="*/ 1535 w 1745"/>
                <a:gd name="T13" fmla="*/ 1157 h 1577"/>
                <a:gd name="T14" fmla="*/ 1395 w 1745"/>
                <a:gd name="T15" fmla="*/ 951 h 1577"/>
                <a:gd name="T16" fmla="*/ 1236 w 1745"/>
                <a:gd name="T17" fmla="*/ 756 h 1577"/>
                <a:gd name="T18" fmla="*/ 1061 w 1745"/>
                <a:gd name="T19" fmla="*/ 582 h 1577"/>
                <a:gd name="T20" fmla="*/ 876 w 1745"/>
                <a:gd name="T21" fmla="*/ 426 h 1577"/>
                <a:gd name="T22" fmla="*/ 672 w 1745"/>
                <a:gd name="T23" fmla="*/ 294 h 1577"/>
                <a:gd name="T24" fmla="*/ 455 w 1745"/>
                <a:gd name="T25" fmla="*/ 174 h 1577"/>
                <a:gd name="T26" fmla="*/ 234 w 1745"/>
                <a:gd name="T27" fmla="*/ 78 h 1577"/>
                <a:gd name="T28" fmla="*/ 0 w 1745"/>
                <a:gd name="T29" fmla="*/ 0 h 1577"/>
                <a:gd name="T30" fmla="*/ 0 w 1745"/>
                <a:gd name="T31" fmla="*/ 12 h 1577"/>
                <a:gd name="T32" fmla="*/ 222 w 1745"/>
                <a:gd name="T33" fmla="*/ 89 h 1577"/>
                <a:gd name="T34" fmla="*/ 446 w 1745"/>
                <a:gd name="T35" fmla="*/ 185 h 1577"/>
                <a:gd name="T36" fmla="*/ 662 w 1745"/>
                <a:gd name="T37" fmla="*/ 305 h 1577"/>
                <a:gd name="T38" fmla="*/ 866 w 1745"/>
                <a:gd name="T39" fmla="*/ 437 h 1577"/>
                <a:gd name="T40" fmla="*/ 1052 w 1745"/>
                <a:gd name="T41" fmla="*/ 593 h 1577"/>
                <a:gd name="T42" fmla="*/ 1226 w 1745"/>
                <a:gd name="T43" fmla="*/ 767 h 1577"/>
                <a:gd name="T44" fmla="*/ 1385 w 1745"/>
                <a:gd name="T45" fmla="*/ 960 h 1577"/>
                <a:gd name="T46" fmla="*/ 1526 w 1745"/>
                <a:gd name="T47" fmla="*/ 1167 h 1577"/>
                <a:gd name="T48" fmla="*/ 1640 w 1745"/>
                <a:gd name="T49" fmla="*/ 1377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63494" name="Freeform 6"/>
            <p:cNvSpPr>
              <a:spLocks/>
            </p:cNvSpPr>
            <p:nvPr/>
          </p:nvSpPr>
          <p:spPr bwMode="ltGray">
            <a:xfrm>
              <a:off x="0" y="2544"/>
              <a:ext cx="1745" cy="1768"/>
            </a:xfrm>
            <a:custGeom>
              <a:avLst/>
              <a:gdLst>
                <a:gd name="T0" fmla="*/ 0 w 1745"/>
                <a:gd name="T1" fmla="*/ 0 h 1768"/>
                <a:gd name="T2" fmla="*/ 0 w 1745"/>
                <a:gd name="T3" fmla="*/ 12 h 1768"/>
                <a:gd name="T4" fmla="*/ 210 w 1745"/>
                <a:gd name="T5" fmla="*/ 88 h 1768"/>
                <a:gd name="T6" fmla="*/ 426 w 1745"/>
                <a:gd name="T7" fmla="*/ 190 h 1768"/>
                <a:gd name="T8" fmla="*/ 630 w 1745"/>
                <a:gd name="T9" fmla="*/ 304 h 1768"/>
                <a:gd name="T10" fmla="*/ 818 w 1745"/>
                <a:gd name="T11" fmla="*/ 442 h 1768"/>
                <a:gd name="T12" fmla="*/ 998 w 1745"/>
                <a:gd name="T13" fmla="*/ 592 h 1768"/>
                <a:gd name="T14" fmla="*/ 1164 w 1745"/>
                <a:gd name="T15" fmla="*/ 766 h 1768"/>
                <a:gd name="T16" fmla="*/ 1310 w 1745"/>
                <a:gd name="T17" fmla="*/ 942 h 1768"/>
                <a:gd name="T18" fmla="*/ 1454 w 1745"/>
                <a:gd name="T19" fmla="*/ 1146 h 1768"/>
                <a:gd name="T20" fmla="*/ 1536 w 1745"/>
                <a:gd name="T21" fmla="*/ 1298 h 1768"/>
                <a:gd name="T22" fmla="*/ 1614 w 1745"/>
                <a:gd name="T23" fmla="*/ 1456 h 1768"/>
                <a:gd name="T24" fmla="*/ 1682 w 1745"/>
                <a:gd name="T25" fmla="*/ 1616 h 1768"/>
                <a:gd name="T26" fmla="*/ 1733 w 1745"/>
                <a:gd name="T27" fmla="*/ 1768 h 1768"/>
                <a:gd name="T28" fmla="*/ 1745 w 1745"/>
                <a:gd name="T29" fmla="*/ 1768 h 1768"/>
                <a:gd name="T30" fmla="*/ 1691 w 1745"/>
                <a:gd name="T31" fmla="*/ 1606 h 1768"/>
                <a:gd name="T32" fmla="*/ 1623 w 1745"/>
                <a:gd name="T33" fmla="*/ 1445 h 1768"/>
                <a:gd name="T34" fmla="*/ 1547 w 1745"/>
                <a:gd name="T35" fmla="*/ 1288 h 1768"/>
                <a:gd name="T36" fmla="*/ 1463 w 1745"/>
                <a:gd name="T37" fmla="*/ 1136 h 1768"/>
                <a:gd name="T38" fmla="*/ 1320 w 1745"/>
                <a:gd name="T39" fmla="*/ 932 h 1768"/>
                <a:gd name="T40" fmla="*/ 1173 w 1745"/>
                <a:gd name="T41" fmla="*/ 755 h 1768"/>
                <a:gd name="T42" fmla="*/ 1008 w 1745"/>
                <a:gd name="T43" fmla="*/ 581 h 1768"/>
                <a:gd name="T44" fmla="*/ 827 w 1745"/>
                <a:gd name="T45" fmla="*/ 431 h 1768"/>
                <a:gd name="T46" fmla="*/ 642 w 1745"/>
                <a:gd name="T47" fmla="*/ 293 h 1768"/>
                <a:gd name="T48" fmla="*/ 437 w 1745"/>
                <a:gd name="T49" fmla="*/ 179 h 1768"/>
                <a:gd name="T50" fmla="*/ 222 w 1745"/>
                <a:gd name="T51" fmla="*/ 78 h 1768"/>
                <a:gd name="T52" fmla="*/ 0 w 1745"/>
                <a:gd name="T53" fmla="*/ 0 h 1768"/>
                <a:gd name="T54" fmla="*/ 0 w 1745"/>
                <a:gd name="T55" fmla="*/ 0 h 1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1036"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1037"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1038"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grpSp>
      <p:sp>
        <p:nvSpPr>
          <p:cNvPr id="63498" name="Rectangle 10"/>
          <p:cNvSpPr>
            <a:spLocks noGrp="1" noChangeArrowheads="1"/>
          </p:cNvSpPr>
          <p:nvPr>
            <p:ph type="title"/>
          </p:nvPr>
        </p:nvSpPr>
        <p:spPr bwMode="auto">
          <a:xfrm>
            <a:off x="457200" y="277813"/>
            <a:ext cx="82296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63499" name="Rectangle 11"/>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3500" name="Rectangle 12"/>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smtClean="0">
                <a:effectLst>
                  <a:outerShdw blurRad="38100" dist="38100" dir="2700000" algn="tl">
                    <a:srgbClr val="010199"/>
                  </a:outerShdw>
                </a:effectLst>
              </a:defRPr>
            </a:lvl1pPr>
          </a:lstStyle>
          <a:p>
            <a:pPr>
              <a:defRPr/>
            </a:pPr>
            <a:endParaRPr lang="en-US"/>
          </a:p>
        </p:txBody>
      </p:sp>
      <p:sp>
        <p:nvSpPr>
          <p:cNvPr id="63501" name="Rectangle 13"/>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smtClean="0">
                <a:effectLst>
                  <a:outerShdw blurRad="38100" dist="38100" dir="2700000" algn="tl">
                    <a:srgbClr val="010199"/>
                  </a:outerShdw>
                </a:effectLst>
              </a:defRPr>
            </a:lvl1pPr>
          </a:lstStyle>
          <a:p>
            <a:pPr>
              <a:defRPr/>
            </a:pPr>
            <a:endParaRPr lang="en-US"/>
          </a:p>
        </p:txBody>
      </p:sp>
      <p:sp>
        <p:nvSpPr>
          <p:cNvPr id="63502" name="Rectangle 14"/>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smtClean="0">
                <a:effectLst>
                  <a:outerShdw blurRad="38100" dist="38100" dir="2700000" algn="tl">
                    <a:srgbClr val="010199"/>
                  </a:outerShdw>
                </a:effectLst>
              </a:defRPr>
            </a:lvl1pPr>
          </a:lstStyle>
          <a:p>
            <a:pPr>
              <a:defRPr/>
            </a:pPr>
            <a:fld id="{79D62C64-0556-451D-A611-F8ABC24E5800}" type="slidenum">
              <a:rPr lang="en-US"/>
              <a:pPr>
                <a:defRPr/>
              </a:pPr>
              <a:t>‹#›</a:t>
            </a:fld>
            <a:endParaRPr lang="en-US"/>
          </a:p>
        </p:txBody>
      </p:sp>
    </p:spTree>
    <p:extLst>
      <p:ext uri="{BB962C8B-B14F-4D97-AF65-F5344CB8AC3E}">
        <p14:creationId xmlns:p14="http://schemas.microsoft.com/office/powerpoint/2010/main" val="1565820483"/>
      </p:ext>
    </p:extLst>
  </p:cSld>
  <p:clrMap bg1="dk2" tx1="lt1" bg2="dk1"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9pPr>
    </p:titleStyle>
    <p:bodyStyle>
      <a:lvl1pPr marL="342900" indent="-342900" algn="l" rtl="0" eaLnBrk="0" fontAlgn="base" hangingPunct="0">
        <a:spcBef>
          <a:spcPct val="20000"/>
        </a:spcBef>
        <a:spcAft>
          <a:spcPct val="0"/>
        </a:spcAft>
        <a:buClr>
          <a:schemeClr val="hlink"/>
        </a:buClr>
        <a:buSzPct val="75000"/>
        <a:buFont typeface="Wingdings" pitchFamily="2" charset="2"/>
        <a:buChar char="l"/>
        <a:defRPr sz="3200">
          <a:solidFill>
            <a:schemeClr val="tx1"/>
          </a:solidFill>
          <a:effectLst>
            <a:outerShdw blurRad="38100" dist="38100" dir="2700000" algn="tl">
              <a:srgbClr val="010199"/>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75000"/>
        <a:buFont typeface="Wingdings" pitchFamily="2" charset="2"/>
        <a:buChar char="l"/>
        <a:defRPr sz="2800">
          <a:solidFill>
            <a:schemeClr val="tx1"/>
          </a:solidFill>
          <a:effectLst>
            <a:outerShdw blurRad="38100" dist="38100" dir="2700000" algn="tl">
              <a:srgbClr val="010199"/>
            </a:outerShdw>
          </a:effectLst>
          <a:latin typeface="+mn-lt"/>
        </a:defRPr>
      </a:lvl2pPr>
      <a:lvl3pPr marL="1143000" indent="-228600" algn="l" rtl="0" eaLnBrk="0" fontAlgn="base" hangingPunct="0">
        <a:spcBef>
          <a:spcPct val="20000"/>
        </a:spcBef>
        <a:spcAft>
          <a:spcPct val="0"/>
        </a:spcAft>
        <a:buClr>
          <a:schemeClr val="accent2"/>
        </a:buClr>
        <a:buSzPct val="75000"/>
        <a:buFont typeface="Wingdings" pitchFamily="2" charset="2"/>
        <a:buChar char="l"/>
        <a:defRPr sz="2400">
          <a:solidFill>
            <a:schemeClr val="tx1"/>
          </a:solidFill>
          <a:effectLst>
            <a:outerShdw blurRad="38100" dist="38100" dir="2700000" algn="tl">
              <a:srgbClr val="010199"/>
            </a:outerShdw>
          </a:effectLst>
          <a:latin typeface="+mn-lt"/>
        </a:defRPr>
      </a:lvl3pPr>
      <a:lvl4pPr marL="1600200" indent="-228600" algn="l" rtl="0" eaLnBrk="0" fontAlgn="base" hangingPunct="0">
        <a:spcBef>
          <a:spcPct val="20000"/>
        </a:spcBef>
        <a:spcAft>
          <a:spcPct val="0"/>
        </a:spcAft>
        <a:buClr>
          <a:schemeClr val="folHlink"/>
        </a:buClr>
        <a:buSzPct val="75000"/>
        <a:buFont typeface="Wingdings" pitchFamily="2" charset="2"/>
        <a:buChar char="l"/>
        <a:defRPr sz="2000">
          <a:solidFill>
            <a:schemeClr val="tx1"/>
          </a:solidFill>
          <a:effectLst>
            <a:outerShdw blurRad="38100" dist="38100" dir="2700000" algn="tl">
              <a:srgbClr val="010199"/>
            </a:outerShdw>
          </a:effectLst>
          <a:latin typeface="+mn-lt"/>
        </a:defRPr>
      </a:lvl4pPr>
      <a:lvl5pPr marL="2057400" indent="-228600" algn="l" rtl="0" eaLnBrk="0" fontAlgn="base" hangingPunct="0">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5pPr>
      <a:lvl6pPr marL="25146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6pPr>
      <a:lvl7pPr marL="29718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7pPr>
      <a:lvl8pPr marL="34290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8pPr>
      <a:lvl9pPr marL="38862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1C1C1C"/>
            </a:gs>
            <a:gs pos="50000">
              <a:srgbClr val="000099"/>
            </a:gs>
            <a:gs pos="100000">
              <a:srgbClr val="1C1C1C"/>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mn-lt"/>
              </a:defRPr>
            </a:lvl1pPr>
          </a:lstStyle>
          <a:p>
            <a:pPr>
              <a:defRPr/>
            </a:pPr>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mn-lt"/>
              </a:defRPr>
            </a:lvl1pPr>
          </a:lstStyle>
          <a:p>
            <a:pPr>
              <a:defRPr/>
            </a:pPr>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mn-lt"/>
              </a:defRPr>
            </a:lvl1pPr>
          </a:lstStyle>
          <a:p>
            <a:pPr>
              <a:defRPr/>
            </a:pPr>
            <a:fld id="{DA64DD3E-C6B8-4E4E-9E1A-B1FF869D3158}" type="slidenum">
              <a:rPr lang="en-US" altLang="en-US"/>
              <a:pPr>
                <a:defRPr/>
              </a:pPr>
              <a:t>‹#›</a:t>
            </a:fld>
            <a:endParaRPr lang="en-US" altLang="en-US"/>
          </a:p>
        </p:txBody>
      </p:sp>
    </p:spTree>
    <p:extLst>
      <p:ext uri="{BB962C8B-B14F-4D97-AF65-F5344CB8AC3E}">
        <p14:creationId xmlns:p14="http://schemas.microsoft.com/office/powerpoint/2010/main" val="3625294724"/>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1C1C1C"/>
            </a:gs>
            <a:gs pos="50000">
              <a:srgbClr val="CC0000"/>
            </a:gs>
            <a:gs pos="100000">
              <a:srgbClr val="1C1C1C"/>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atin typeface="+mn-lt"/>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latin typeface="+mn-lt"/>
              </a:defRPr>
            </a:lvl1pPr>
          </a:lstStyle>
          <a:p>
            <a:pPr>
              <a:defRPr/>
            </a:pPr>
            <a:fld id="{E43DFC17-B6EB-4E97-9D8E-699BFC6F034A}" type="slidenum">
              <a:rPr lang="en-US"/>
              <a:pPr>
                <a:defRPr/>
              </a:pPr>
              <a:t>‹#›</a:t>
            </a:fld>
            <a:endParaRPr lang="en-US"/>
          </a:p>
        </p:txBody>
      </p:sp>
    </p:spTree>
    <p:extLst>
      <p:ext uri="{BB962C8B-B14F-4D97-AF65-F5344CB8AC3E}">
        <p14:creationId xmlns:p14="http://schemas.microsoft.com/office/powerpoint/2010/main" val="1114646725"/>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292929"/>
            </a:gs>
            <a:gs pos="50000">
              <a:srgbClr val="CC0000"/>
            </a:gs>
            <a:gs pos="100000">
              <a:srgbClr val="292929"/>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atin typeface="+mn-lt"/>
              </a:defRPr>
            </a:lvl1pPr>
          </a:lstStyle>
          <a:p>
            <a:pPr>
              <a:defRPr/>
            </a:pPr>
            <a:endParaRPr lang="en-US" alt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latin typeface="+mn-lt"/>
              </a:defRPr>
            </a:lvl1pPr>
          </a:lstStyle>
          <a:p>
            <a:pPr>
              <a:defRPr/>
            </a:pPr>
            <a:endParaRPr lang="en-US" alt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latin typeface="+mn-lt"/>
              </a:defRPr>
            </a:lvl1pPr>
          </a:lstStyle>
          <a:p>
            <a:pPr>
              <a:defRPr/>
            </a:pPr>
            <a:fld id="{5937B6E2-1976-46E5-91AF-DD1AD9064449}" type="slidenum">
              <a:rPr lang="en-US" altLang="en-US"/>
              <a:pPr>
                <a:defRPr/>
              </a:pPr>
              <a:t>‹#›</a:t>
            </a:fld>
            <a:endParaRPr lang="en-US" altLang="en-US"/>
          </a:p>
        </p:txBody>
      </p:sp>
    </p:spTree>
    <p:extLst>
      <p:ext uri="{BB962C8B-B14F-4D97-AF65-F5344CB8AC3E}">
        <p14:creationId xmlns:p14="http://schemas.microsoft.com/office/powerpoint/2010/main" val="1082299870"/>
      </p:ext>
    </p:extLst>
  </p:cSld>
  <p:clrMap bg1="dk2" tx1="lt1" bg2="dk1" tx2="lt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292929"/>
            </a:gs>
            <a:gs pos="50000">
              <a:srgbClr val="008000"/>
            </a:gs>
            <a:gs pos="100000">
              <a:srgbClr val="292929"/>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mn-lt"/>
              </a:defRPr>
            </a:lvl1pPr>
          </a:lstStyle>
          <a:p>
            <a:endParaRPr lang="en-US" alt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mn-lt"/>
              </a:defRPr>
            </a:lvl1pPr>
          </a:lstStyle>
          <a:p>
            <a:endParaRPr lang="en-US" alt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mn-lt"/>
              </a:defRPr>
            </a:lvl1pPr>
          </a:lstStyle>
          <a:p>
            <a:fld id="{12BF9007-3DE4-47E2-853F-1251297FC78F}" type="slidenum">
              <a:rPr lang="en-US" altLang="en-US"/>
              <a:pPr/>
              <a:t>‹#›</a:t>
            </a:fld>
            <a:endParaRPr lang="en-US" altLang="en-US"/>
          </a:p>
        </p:txBody>
      </p:sp>
    </p:spTree>
    <p:extLst>
      <p:ext uri="{BB962C8B-B14F-4D97-AF65-F5344CB8AC3E}">
        <p14:creationId xmlns:p14="http://schemas.microsoft.com/office/powerpoint/2010/main" val="2745560889"/>
      </p:ext>
    </p:extLst>
  </p:cSld>
  <p:clrMap bg1="dk2" tx1="lt1" bg2="dk1" tx2="lt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292929"/>
            </a:gs>
            <a:gs pos="50000">
              <a:srgbClr val="800000"/>
            </a:gs>
            <a:gs pos="100000">
              <a:srgbClr val="292929"/>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mn-lt"/>
              </a:defRPr>
            </a:lvl1pPr>
          </a:lstStyle>
          <a:p>
            <a:endParaRPr lang="en-US" alt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mn-lt"/>
              </a:defRPr>
            </a:lvl1pPr>
          </a:lstStyle>
          <a:p>
            <a:endParaRPr lang="en-US" alt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mn-lt"/>
              </a:defRPr>
            </a:lvl1pPr>
          </a:lstStyle>
          <a:p>
            <a:fld id="{A713F22B-A85B-4A37-ABE5-4903D97CA2D1}" type="slidenum">
              <a:rPr lang="en-US" altLang="en-US"/>
              <a:pPr/>
              <a:t>‹#›</a:t>
            </a:fld>
            <a:endParaRPr lang="en-US" altLang="en-US"/>
          </a:p>
        </p:txBody>
      </p:sp>
    </p:spTree>
    <p:extLst>
      <p:ext uri="{BB962C8B-B14F-4D97-AF65-F5344CB8AC3E}">
        <p14:creationId xmlns:p14="http://schemas.microsoft.com/office/powerpoint/2010/main" val="311673958"/>
      </p:ext>
    </p:extLst>
  </p:cSld>
  <p:clrMap bg1="dk2" tx1="lt1" bg2="dk1" tx2="lt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 id="2147483745" r:id="rId12"/>
    <p:sldLayoutId id="2147483746"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0.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0.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0.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0.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0.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0.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0.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0.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8.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8.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8.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8.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8.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8.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8.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8.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8.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9.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9.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9.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9.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304800" y="1066800"/>
            <a:ext cx="7772400" cy="2152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b" anchorCtr="0" compatLnSpc="1">
            <a:prstTxWarp prst="textNoShape">
              <a:avLst/>
            </a:prstTxWarp>
          </a:bodyPr>
          <a:lst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l"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l"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l"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l"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l"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l"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l"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72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Arial"/>
                <a:ea typeface="+mj-ea"/>
                <a:cs typeface="Arial"/>
              </a:rPr>
              <a:t>Preparing to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72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Arial"/>
                <a:ea typeface="+mj-ea"/>
                <a:cs typeface="Arial"/>
              </a:rPr>
              <a:t>Teach the Lost</a:t>
            </a:r>
          </a:p>
        </p:txBody>
      </p:sp>
      <p:sp>
        <p:nvSpPr>
          <p:cNvPr id="3" name="Rectangle 3"/>
          <p:cNvSpPr txBox="1">
            <a:spLocks noChangeArrowheads="1"/>
          </p:cNvSpPr>
          <p:nvPr/>
        </p:nvSpPr>
        <p:spPr bwMode="auto">
          <a:xfrm>
            <a:off x="1371600" y="3886200"/>
            <a:ext cx="6400800"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marL="0" indent="0" algn="ctr" rtl="0" eaLnBrk="0" fontAlgn="base" hangingPunct="0">
              <a:spcBef>
                <a:spcPct val="20000"/>
              </a:spcBef>
              <a:spcAft>
                <a:spcPct val="0"/>
              </a:spcAft>
              <a:buClr>
                <a:schemeClr val="folHlink"/>
              </a:buClr>
              <a:buFontTx/>
              <a:buNone/>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1"/>
              </a:buClr>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folHlink"/>
              </a:buClr>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eaLnBrk="1" hangingPunct="1"/>
            <a:r>
              <a:rPr lang="en-US" altLang="en-US" b="1" dirty="0">
                <a:ln>
                  <a:solidFill>
                    <a:srgbClr val="C00000"/>
                  </a:solidFill>
                </a:ln>
                <a:solidFill>
                  <a:schemeClr val="bg1"/>
                </a:solidFill>
                <a:effectLst>
                  <a:outerShdw blurRad="38100" dist="38100" dir="2700000" algn="tl">
                    <a:srgbClr val="000000">
                      <a:alpha val="43137"/>
                    </a:srgbClr>
                  </a:outerShdw>
                </a:effectLst>
                <a:latin typeface="Arial" pitchFamily="34" charset="0"/>
              </a:rPr>
              <a:t>Luke 19:10</a:t>
            </a:r>
          </a:p>
          <a:p>
            <a:pPr eaLnBrk="1" hangingPunct="1"/>
            <a:endParaRPr lang="en-US" altLang="en-US" dirty="0">
              <a:solidFill>
                <a:schemeClr val="bg1"/>
              </a:solidFill>
              <a:effectLst>
                <a:outerShdw blurRad="38100" dist="38100" dir="2700000" algn="tl">
                  <a:srgbClr val="000000">
                    <a:alpha val="43137"/>
                  </a:srgbClr>
                </a:outerShdw>
              </a:effectLst>
              <a:latin typeface="Arial" pitchFamily="34" charset="0"/>
            </a:endParaRPr>
          </a:p>
          <a:p>
            <a:pPr eaLnBrk="1" hangingPunct="1"/>
            <a:r>
              <a:rPr lang="en-US" altLang="en-US" sz="1200" dirty="0">
                <a:solidFill>
                  <a:schemeClr val="bg1"/>
                </a:solidFill>
                <a:effectLst>
                  <a:outerShdw blurRad="38100" dist="38100" dir="2700000" algn="tl">
                    <a:srgbClr val="000000">
                      <a:alpha val="43137"/>
                    </a:srgbClr>
                  </a:outerShdw>
                </a:effectLst>
                <a:latin typeface="Arial" pitchFamily="34" charset="0"/>
              </a:rPr>
              <a:t>By David Dann</a:t>
            </a:r>
          </a:p>
        </p:txBody>
      </p:sp>
    </p:spTree>
    <p:extLst>
      <p:ext uri="{BB962C8B-B14F-4D97-AF65-F5344CB8AC3E}">
        <p14:creationId xmlns:p14="http://schemas.microsoft.com/office/powerpoint/2010/main" val="2487293539"/>
      </p:ext>
    </p:extLst>
  </p:cSld>
  <p:clrMapOvr>
    <a:masterClrMapping/>
  </p:clrMapOvr>
  <p:transition spd="slow">
    <p:wipe dir="d"/>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0" y="0"/>
            <a:ext cx="9144000" cy="533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b" anchorCtr="0" compatLnSpc="1">
            <a:prstTxWarp prst="textNoShape">
              <a:avLst/>
            </a:prstTxWarp>
          </a:bodyPr>
          <a:lst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l"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l"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l"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l"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l"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l"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l"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2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Arial"/>
                <a:ea typeface="+mj-ea"/>
                <a:cs typeface="Arial"/>
              </a:rPr>
              <a:t>Preparing to Teach the Lost</a:t>
            </a:r>
          </a:p>
        </p:txBody>
      </p:sp>
      <p:sp>
        <p:nvSpPr>
          <p:cNvPr id="3" name="Rectangle 3"/>
          <p:cNvSpPr txBox="1">
            <a:spLocks noChangeArrowheads="1"/>
          </p:cNvSpPr>
          <p:nvPr/>
        </p:nvSpPr>
        <p:spPr bwMode="auto">
          <a:xfrm>
            <a:off x="228600" y="609600"/>
            <a:ext cx="8763000" cy="408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lr>
                <a:schemeClr val="folHlink"/>
              </a:buClr>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1"/>
              </a:buClr>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folHlink"/>
              </a:buClr>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90000"/>
              </a:lnSpc>
              <a:spcBef>
                <a:spcPts val="0"/>
              </a:spcBef>
              <a:spcAft>
                <a:spcPct val="0"/>
              </a:spcAft>
              <a:buClr>
                <a:srgbClr val="9999FF"/>
              </a:buClr>
              <a:buSzTx/>
              <a:buFontTx/>
              <a:buNone/>
              <a:tabLst/>
              <a:defRPr/>
            </a:pPr>
            <a:r>
              <a:rPr kumimoji="0" lang="en-US" altLang="en-US" sz="3000" b="1" i="0" strike="noStrike" kern="1200" cap="none" spc="0" normalizeH="0" baseline="0" noProof="0" dirty="0">
                <a:ln>
                  <a:solidFill>
                    <a:srgbClr val="C00000"/>
                  </a:solidFill>
                </a:ln>
                <a:solidFill>
                  <a:schemeClr val="bg1"/>
                </a:solidFill>
                <a:effectLst>
                  <a:outerShdw blurRad="38100" dist="38100" dir="2700000" algn="tl">
                    <a:srgbClr val="000000">
                      <a:alpha val="43137"/>
                    </a:srgbClr>
                  </a:outerShdw>
                </a:effectLst>
                <a:uLnTx/>
                <a:uFillTx/>
                <a:latin typeface="Arial" panose="020B0604020202020204" pitchFamily="34" charset="0"/>
                <a:cs typeface="Arial"/>
              </a:rPr>
              <a:t>Romans 10:13-17</a:t>
            </a:r>
          </a:p>
          <a:p>
            <a:pPr marL="0" lvl="0" indent="0" eaLnBrk="1" hangingPunct="1">
              <a:lnSpc>
                <a:spcPct val="90000"/>
              </a:lnSpc>
              <a:spcBef>
                <a:spcPts val="0"/>
              </a:spcBef>
              <a:buClr>
                <a:srgbClr val="9999FF"/>
              </a:buClr>
              <a:buNone/>
              <a:defRPr/>
            </a:pPr>
            <a:r>
              <a:rPr kumimoji="0" lang="en-US" altLang="en-US" sz="30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cs typeface="Arial"/>
              </a:rPr>
              <a:t> </a:t>
            </a:r>
            <a:r>
              <a:rPr lang="en-US" altLang="en-US" sz="3000" dirty="0">
                <a:solidFill>
                  <a:srgbClr val="FFFFFF"/>
                </a:solidFill>
                <a:effectLst>
                  <a:outerShdw blurRad="38100" dist="38100" dir="2700000" algn="tl">
                    <a:srgbClr val="000000">
                      <a:alpha val="43137"/>
                    </a:srgbClr>
                  </a:outerShdw>
                </a:effectLst>
                <a:latin typeface="Arial" panose="020B0604020202020204" pitchFamily="34" charset="0"/>
                <a:cs typeface="Arial"/>
              </a:rPr>
              <a:t>13 For "whoever calls on the name of the LORD shall be saved." </a:t>
            </a:r>
          </a:p>
          <a:p>
            <a:pPr marL="0" lvl="0" indent="0" eaLnBrk="1" hangingPunct="1">
              <a:lnSpc>
                <a:spcPct val="90000"/>
              </a:lnSpc>
              <a:spcBef>
                <a:spcPts val="0"/>
              </a:spcBef>
              <a:buClr>
                <a:srgbClr val="9999FF"/>
              </a:buClr>
              <a:buNone/>
              <a:defRPr/>
            </a:pPr>
            <a:r>
              <a:rPr lang="en-US" altLang="en-US" sz="3000" dirty="0">
                <a:solidFill>
                  <a:srgbClr val="FFFFFF"/>
                </a:solidFill>
                <a:effectLst>
                  <a:outerShdw blurRad="38100" dist="38100" dir="2700000" algn="tl">
                    <a:srgbClr val="000000">
                      <a:alpha val="43137"/>
                    </a:srgbClr>
                  </a:outerShdw>
                </a:effectLst>
                <a:latin typeface="Arial" panose="020B0604020202020204" pitchFamily="34" charset="0"/>
                <a:cs typeface="Arial"/>
              </a:rPr>
              <a:t> 14 How then shall they call on Him in whom they have not believed? And how shall they believe in Him of whom they have not heard? And how shall they hear without a preacher? </a:t>
            </a:r>
          </a:p>
          <a:p>
            <a:pPr marL="0" lvl="0" indent="0" eaLnBrk="1" hangingPunct="1">
              <a:lnSpc>
                <a:spcPct val="90000"/>
              </a:lnSpc>
              <a:spcBef>
                <a:spcPts val="0"/>
              </a:spcBef>
              <a:buClr>
                <a:srgbClr val="9999FF"/>
              </a:buClr>
              <a:buNone/>
              <a:defRPr/>
            </a:pPr>
            <a:r>
              <a:rPr lang="en-US" altLang="en-US" sz="3000" dirty="0">
                <a:solidFill>
                  <a:srgbClr val="FFFFFF"/>
                </a:solidFill>
                <a:effectLst>
                  <a:outerShdw blurRad="38100" dist="38100" dir="2700000" algn="tl">
                    <a:srgbClr val="000000">
                      <a:alpha val="43137"/>
                    </a:srgbClr>
                  </a:outerShdw>
                </a:effectLst>
                <a:latin typeface="Arial" panose="020B0604020202020204" pitchFamily="34" charset="0"/>
                <a:cs typeface="Arial"/>
              </a:rPr>
              <a:t> 15 And how shall they preach unless they are sent? As it is written: "How beautiful are the feet of those who preach the gospel of peace, Who bring glad tidings of good things!" </a:t>
            </a:r>
          </a:p>
          <a:p>
            <a:pPr marL="0" lvl="0" indent="0" eaLnBrk="1" hangingPunct="1">
              <a:lnSpc>
                <a:spcPct val="90000"/>
              </a:lnSpc>
              <a:spcBef>
                <a:spcPts val="0"/>
              </a:spcBef>
              <a:buClr>
                <a:srgbClr val="9999FF"/>
              </a:buClr>
              <a:buNone/>
              <a:defRPr/>
            </a:pPr>
            <a:r>
              <a:rPr lang="en-US" altLang="en-US" sz="3000" dirty="0">
                <a:solidFill>
                  <a:srgbClr val="FFFFFF"/>
                </a:solidFill>
                <a:effectLst>
                  <a:outerShdw blurRad="38100" dist="38100" dir="2700000" algn="tl">
                    <a:srgbClr val="000000">
                      <a:alpha val="43137"/>
                    </a:srgbClr>
                  </a:outerShdw>
                </a:effectLst>
                <a:latin typeface="Arial" panose="020B0604020202020204" pitchFamily="34" charset="0"/>
                <a:cs typeface="Arial"/>
              </a:rPr>
              <a:t> 16 But they have not all obeyed the gospel. For Isaiah says, "Lord, who has believed our report?" </a:t>
            </a:r>
          </a:p>
          <a:p>
            <a:pPr marL="0" lvl="0" indent="0" eaLnBrk="1" hangingPunct="1">
              <a:lnSpc>
                <a:spcPct val="90000"/>
              </a:lnSpc>
              <a:spcBef>
                <a:spcPts val="0"/>
              </a:spcBef>
              <a:buClr>
                <a:srgbClr val="9999FF"/>
              </a:buClr>
              <a:buNone/>
              <a:defRPr/>
            </a:pPr>
            <a:r>
              <a:rPr lang="en-US" altLang="en-US" sz="3000" dirty="0">
                <a:solidFill>
                  <a:srgbClr val="FFFFFF"/>
                </a:solidFill>
                <a:effectLst>
                  <a:outerShdw blurRad="38100" dist="38100" dir="2700000" algn="tl">
                    <a:srgbClr val="000000">
                      <a:alpha val="43137"/>
                    </a:srgbClr>
                  </a:outerShdw>
                </a:effectLst>
                <a:latin typeface="Arial" panose="020B0604020202020204" pitchFamily="34" charset="0"/>
                <a:cs typeface="Arial"/>
              </a:rPr>
              <a:t> 17 So then faith comes by hearing, and hearing by the word of God.</a:t>
            </a:r>
          </a:p>
        </p:txBody>
      </p:sp>
    </p:spTree>
    <p:extLst>
      <p:ext uri="{BB962C8B-B14F-4D97-AF65-F5344CB8AC3E}">
        <p14:creationId xmlns:p14="http://schemas.microsoft.com/office/powerpoint/2010/main" val="3526486137"/>
      </p:ext>
    </p:extLst>
  </p:cSld>
  <p:clrMapOvr>
    <a:masterClrMapping/>
  </p:clrMapOvr>
  <p:transition spd="slow">
    <p:wipe dir="d"/>
  </p:transition>
</p:sld>
</file>

<file path=ppt/slides/slide10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06274" name="Rectangle 2"/>
          <p:cNvSpPr>
            <a:spLocks noGrp="1" noChangeArrowheads="1"/>
          </p:cNvSpPr>
          <p:nvPr>
            <p:ph type="title"/>
          </p:nvPr>
        </p:nvSpPr>
        <p:spPr>
          <a:xfrm>
            <a:off x="228600" y="304800"/>
            <a:ext cx="8686800" cy="1143000"/>
          </a:xfrm>
        </p:spPr>
        <p:txBody>
          <a:bodyPr/>
          <a:lstStyle/>
          <a:p>
            <a:r>
              <a:rPr lang="en-US" altLang="en-US" sz="4600">
                <a:effectLst>
                  <a:outerShdw blurRad="38100" dist="38100" dir="2700000" algn="tl">
                    <a:srgbClr val="000000"/>
                  </a:outerShdw>
                </a:effectLst>
                <a:latin typeface="Arial" charset="0"/>
              </a:rPr>
              <a:t>Baptism </a:t>
            </a:r>
            <a:endParaRPr lang="en-US" altLang="en-US" sz="4800"/>
          </a:p>
        </p:txBody>
      </p:sp>
      <p:sp>
        <p:nvSpPr>
          <p:cNvPr id="1206275" name="Rectangle 3"/>
          <p:cNvSpPr>
            <a:spLocks noGrp="1" noChangeArrowheads="1"/>
          </p:cNvSpPr>
          <p:nvPr>
            <p:ph type="body" idx="1"/>
          </p:nvPr>
        </p:nvSpPr>
        <p:spPr>
          <a:xfrm>
            <a:off x="685800" y="1371600"/>
            <a:ext cx="8229600" cy="1295400"/>
          </a:xfrm>
        </p:spPr>
        <p:txBody>
          <a:bodyPr/>
          <a:lstStyle/>
          <a:p>
            <a:pPr>
              <a:spcBef>
                <a:spcPct val="40000"/>
              </a:spcBef>
            </a:pPr>
            <a:r>
              <a:rPr lang="en-US" altLang="en-US">
                <a:effectLst>
                  <a:outerShdw blurRad="38100" dist="38100" dir="2700000" algn="tl">
                    <a:srgbClr val="000000"/>
                  </a:outerShdw>
                </a:effectLst>
                <a:latin typeface="Arial" charset="0"/>
              </a:rPr>
              <a:t>Jesus commanded his apostles to teach and baptize people of all nations.</a:t>
            </a: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08322" name="Rectangle 2"/>
          <p:cNvSpPr>
            <a:spLocks noGrp="1" noChangeArrowheads="1"/>
          </p:cNvSpPr>
          <p:nvPr>
            <p:ph type="title"/>
          </p:nvPr>
        </p:nvSpPr>
        <p:spPr>
          <a:xfrm>
            <a:off x="228600" y="304800"/>
            <a:ext cx="8686800" cy="1143000"/>
          </a:xfrm>
        </p:spPr>
        <p:txBody>
          <a:bodyPr/>
          <a:lstStyle/>
          <a:p>
            <a:r>
              <a:rPr lang="en-US" altLang="en-US" sz="4600">
                <a:effectLst>
                  <a:outerShdw blurRad="38100" dist="38100" dir="2700000" algn="tl">
                    <a:srgbClr val="000000"/>
                  </a:outerShdw>
                </a:effectLst>
                <a:latin typeface="Arial" charset="0"/>
              </a:rPr>
              <a:t>Baptism </a:t>
            </a:r>
            <a:endParaRPr lang="en-US" altLang="en-US" sz="4800"/>
          </a:p>
        </p:txBody>
      </p:sp>
      <p:sp>
        <p:nvSpPr>
          <p:cNvPr id="1208323" name="Rectangle 3"/>
          <p:cNvSpPr>
            <a:spLocks noGrp="1" noChangeArrowheads="1"/>
          </p:cNvSpPr>
          <p:nvPr>
            <p:ph type="body" idx="1"/>
          </p:nvPr>
        </p:nvSpPr>
        <p:spPr>
          <a:xfrm>
            <a:off x="685800" y="1371600"/>
            <a:ext cx="8229600" cy="1295400"/>
          </a:xfrm>
        </p:spPr>
        <p:txBody>
          <a:bodyPr/>
          <a:lstStyle/>
          <a:p>
            <a:pPr>
              <a:spcBef>
                <a:spcPct val="40000"/>
              </a:spcBef>
            </a:pPr>
            <a:r>
              <a:rPr lang="en-US" altLang="en-US">
                <a:effectLst>
                  <a:outerShdw blurRad="38100" dist="38100" dir="2700000" algn="tl">
                    <a:srgbClr val="000000"/>
                  </a:outerShdw>
                </a:effectLst>
                <a:latin typeface="Arial" charset="0"/>
              </a:rPr>
              <a:t>Jesus commanded his apostles to teach and baptize people of all nations.</a:t>
            </a:r>
          </a:p>
        </p:txBody>
      </p:sp>
      <p:sp>
        <p:nvSpPr>
          <p:cNvPr id="1208324" name="Rectangle 4"/>
          <p:cNvSpPr>
            <a:spLocks noChangeArrowheads="1"/>
          </p:cNvSpPr>
          <p:nvPr/>
        </p:nvSpPr>
        <p:spPr bwMode="auto">
          <a:xfrm>
            <a:off x="457200" y="2667000"/>
            <a:ext cx="8382000" cy="3886200"/>
          </a:xfrm>
          <a:prstGeom prst="rect">
            <a:avLst/>
          </a:prstGeom>
          <a:solidFill>
            <a:srgbClr val="DDDDDD"/>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800" b="0" i="1" u="none" strike="noStrike" kern="1200" cap="none" spc="0" normalizeH="0" baseline="0" noProof="0">
                <a:ln>
                  <a:noFill/>
                </a:ln>
                <a:solidFill>
                  <a:srgbClr val="000000"/>
                </a:solidFill>
                <a:effectLst/>
                <a:uLnTx/>
                <a:uFillTx/>
                <a:latin typeface="Arial" charset="0"/>
                <a:ea typeface="+mn-ea"/>
                <a:cs typeface="+mn-cs"/>
              </a:rPr>
              <a:t>“And Jesus came and spoke to them, saying, ‘All authority has been given to Me in heaven and on earth. Go therefore and make disciples of all the nations, baptizing them in the name of the Father and of the Son and of the Holy Spirit, teaching them to observe all things that I have commanded you; and lo, I am with you always, even to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800" b="0" i="1" u="none" strike="noStrike" kern="1200" cap="none" spc="0" normalizeH="0" baseline="0" noProof="0">
                <a:ln>
                  <a:noFill/>
                </a:ln>
                <a:solidFill>
                  <a:srgbClr val="000000"/>
                </a:solidFill>
                <a:effectLst/>
                <a:uLnTx/>
                <a:uFillTx/>
                <a:latin typeface="Arial" charset="0"/>
                <a:ea typeface="+mn-ea"/>
                <a:cs typeface="+mn-cs"/>
              </a:rPr>
              <a:t>the end of the age’” (Matthew 28:18-20).</a:t>
            </a: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10370" name="Rectangle 2"/>
          <p:cNvSpPr>
            <a:spLocks noGrp="1" noChangeArrowheads="1"/>
          </p:cNvSpPr>
          <p:nvPr>
            <p:ph type="title"/>
          </p:nvPr>
        </p:nvSpPr>
        <p:spPr>
          <a:xfrm>
            <a:off x="228600" y="304800"/>
            <a:ext cx="8686800" cy="1143000"/>
          </a:xfrm>
        </p:spPr>
        <p:txBody>
          <a:bodyPr/>
          <a:lstStyle/>
          <a:p>
            <a:r>
              <a:rPr lang="en-US" altLang="en-US" sz="4600">
                <a:effectLst>
                  <a:outerShdw blurRad="38100" dist="38100" dir="2700000" algn="tl">
                    <a:srgbClr val="000000"/>
                  </a:outerShdw>
                </a:effectLst>
                <a:latin typeface="Arial" charset="0"/>
              </a:rPr>
              <a:t>Baptism </a:t>
            </a:r>
            <a:endParaRPr lang="en-US" altLang="en-US" sz="4800"/>
          </a:p>
        </p:txBody>
      </p:sp>
      <p:sp>
        <p:nvSpPr>
          <p:cNvPr id="1210371" name="Rectangle 3"/>
          <p:cNvSpPr>
            <a:spLocks noGrp="1" noChangeArrowheads="1"/>
          </p:cNvSpPr>
          <p:nvPr>
            <p:ph type="body" idx="1"/>
          </p:nvPr>
        </p:nvSpPr>
        <p:spPr>
          <a:xfrm>
            <a:off x="685800" y="1371600"/>
            <a:ext cx="8229600" cy="1295400"/>
          </a:xfrm>
        </p:spPr>
        <p:txBody>
          <a:bodyPr/>
          <a:lstStyle/>
          <a:p>
            <a:pPr>
              <a:spcBef>
                <a:spcPct val="40000"/>
              </a:spcBef>
            </a:pPr>
            <a:r>
              <a:rPr lang="en-US" altLang="en-US">
                <a:effectLst>
                  <a:outerShdw blurRad="38100" dist="38100" dir="2700000" algn="tl">
                    <a:srgbClr val="000000"/>
                  </a:outerShdw>
                </a:effectLst>
                <a:latin typeface="Arial" charset="0"/>
              </a:rPr>
              <a:t>Jesus commanded his apostles to teach and baptize people of all nations.</a:t>
            </a: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59842" name="Rectangle 2"/>
          <p:cNvSpPr>
            <a:spLocks noGrp="1" noChangeArrowheads="1"/>
          </p:cNvSpPr>
          <p:nvPr>
            <p:ph type="title"/>
          </p:nvPr>
        </p:nvSpPr>
        <p:spPr>
          <a:xfrm>
            <a:off x="228600" y="304800"/>
            <a:ext cx="8686800" cy="1143000"/>
          </a:xfrm>
        </p:spPr>
        <p:txBody>
          <a:bodyPr/>
          <a:lstStyle/>
          <a:p>
            <a:r>
              <a:rPr lang="en-US" altLang="en-US" sz="4600">
                <a:effectLst>
                  <a:outerShdw blurRad="38100" dist="38100" dir="2700000" algn="tl">
                    <a:srgbClr val="000000"/>
                  </a:outerShdw>
                </a:effectLst>
                <a:latin typeface="Arial" charset="0"/>
              </a:rPr>
              <a:t>Baptism </a:t>
            </a:r>
            <a:endParaRPr lang="en-US" altLang="en-US" sz="4800"/>
          </a:p>
        </p:txBody>
      </p:sp>
      <p:sp>
        <p:nvSpPr>
          <p:cNvPr id="1059843" name="Rectangle 3"/>
          <p:cNvSpPr>
            <a:spLocks noGrp="1" noChangeArrowheads="1"/>
          </p:cNvSpPr>
          <p:nvPr>
            <p:ph type="body" idx="1"/>
          </p:nvPr>
        </p:nvSpPr>
        <p:spPr>
          <a:xfrm>
            <a:off x="685800" y="1371600"/>
            <a:ext cx="8229600" cy="5486400"/>
          </a:xfrm>
        </p:spPr>
        <p:txBody>
          <a:bodyPr/>
          <a:lstStyle/>
          <a:p>
            <a:pPr>
              <a:spcBef>
                <a:spcPct val="40000"/>
              </a:spcBef>
            </a:pPr>
            <a:r>
              <a:rPr lang="en-US" altLang="en-US">
                <a:effectLst>
                  <a:outerShdw blurRad="38100" dist="38100" dir="2700000" algn="tl">
                    <a:srgbClr val="000000"/>
                  </a:outerShdw>
                </a:effectLst>
                <a:latin typeface="Arial" charset="0"/>
              </a:rPr>
              <a:t>Jesus commanded his apostles to teach and baptize people of all nations.</a:t>
            </a:r>
          </a:p>
          <a:p>
            <a:pPr>
              <a:spcBef>
                <a:spcPct val="40000"/>
              </a:spcBef>
            </a:pPr>
            <a:r>
              <a:rPr lang="en-US" altLang="en-US">
                <a:effectLst>
                  <a:outerShdw blurRad="38100" dist="38100" dir="2700000" algn="tl">
                    <a:srgbClr val="000000"/>
                  </a:outerShdw>
                </a:effectLst>
                <a:latin typeface="Arial" charset="0"/>
              </a:rPr>
              <a:t>Some important questions about baptism need to be answered.</a:t>
            </a: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12418" name="Rectangle 2"/>
          <p:cNvSpPr>
            <a:spLocks noGrp="1" noChangeArrowheads="1"/>
          </p:cNvSpPr>
          <p:nvPr>
            <p:ph type="title"/>
          </p:nvPr>
        </p:nvSpPr>
        <p:spPr>
          <a:xfrm>
            <a:off x="228600" y="304800"/>
            <a:ext cx="8686800" cy="1143000"/>
          </a:xfrm>
        </p:spPr>
        <p:txBody>
          <a:bodyPr/>
          <a:lstStyle/>
          <a:p>
            <a:r>
              <a:rPr lang="en-US" altLang="en-US" sz="4600">
                <a:effectLst>
                  <a:outerShdw blurRad="38100" dist="38100" dir="2700000" algn="tl">
                    <a:srgbClr val="000000"/>
                  </a:outerShdw>
                </a:effectLst>
                <a:latin typeface="Arial" charset="0"/>
              </a:rPr>
              <a:t>Baptism </a:t>
            </a:r>
            <a:endParaRPr lang="en-US" altLang="en-US" sz="4800"/>
          </a:p>
        </p:txBody>
      </p:sp>
      <p:sp>
        <p:nvSpPr>
          <p:cNvPr id="1212419" name="Rectangle 3"/>
          <p:cNvSpPr>
            <a:spLocks noGrp="1" noChangeArrowheads="1"/>
          </p:cNvSpPr>
          <p:nvPr>
            <p:ph type="body" idx="1"/>
          </p:nvPr>
        </p:nvSpPr>
        <p:spPr>
          <a:xfrm>
            <a:off x="685800" y="1371600"/>
            <a:ext cx="8229600" cy="5486400"/>
          </a:xfrm>
        </p:spPr>
        <p:txBody>
          <a:bodyPr/>
          <a:lstStyle/>
          <a:p>
            <a:pPr>
              <a:spcBef>
                <a:spcPct val="40000"/>
              </a:spcBef>
            </a:pPr>
            <a:r>
              <a:rPr lang="en-US" altLang="en-US">
                <a:effectLst>
                  <a:outerShdw blurRad="38100" dist="38100" dir="2700000" algn="tl">
                    <a:srgbClr val="000000"/>
                  </a:outerShdw>
                </a:effectLst>
                <a:latin typeface="Arial" charset="0"/>
              </a:rPr>
              <a:t>Jesus commanded his apostles to teach and baptize people of all nations.</a:t>
            </a:r>
          </a:p>
          <a:p>
            <a:pPr>
              <a:spcBef>
                <a:spcPct val="40000"/>
              </a:spcBef>
            </a:pPr>
            <a:r>
              <a:rPr lang="en-US" altLang="en-US">
                <a:effectLst>
                  <a:outerShdw blurRad="38100" dist="38100" dir="2700000" algn="tl">
                    <a:srgbClr val="000000"/>
                  </a:outerShdw>
                </a:effectLst>
                <a:latin typeface="Arial" charset="0"/>
              </a:rPr>
              <a:t>Some important questions about baptism need to be answered.</a:t>
            </a:r>
          </a:p>
          <a:p>
            <a:pPr lvl="1">
              <a:spcBef>
                <a:spcPct val="40000"/>
              </a:spcBef>
            </a:pPr>
            <a:r>
              <a:rPr lang="en-US" altLang="en-US">
                <a:solidFill>
                  <a:schemeClr val="tx2"/>
                </a:solidFill>
                <a:effectLst>
                  <a:outerShdw blurRad="38100" dist="38100" dir="2700000" algn="tl">
                    <a:srgbClr val="000000"/>
                  </a:outerShdw>
                </a:effectLst>
                <a:latin typeface="Arial" charset="0"/>
              </a:rPr>
              <a:t>What is baptism?</a:t>
            </a: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14466" name="Rectangle 2"/>
          <p:cNvSpPr>
            <a:spLocks noGrp="1" noChangeArrowheads="1"/>
          </p:cNvSpPr>
          <p:nvPr>
            <p:ph type="title"/>
          </p:nvPr>
        </p:nvSpPr>
        <p:spPr>
          <a:xfrm>
            <a:off x="228600" y="304800"/>
            <a:ext cx="8686800" cy="1143000"/>
          </a:xfrm>
        </p:spPr>
        <p:txBody>
          <a:bodyPr/>
          <a:lstStyle/>
          <a:p>
            <a:r>
              <a:rPr lang="en-US" altLang="en-US" sz="4600">
                <a:effectLst>
                  <a:outerShdw blurRad="38100" dist="38100" dir="2700000" algn="tl">
                    <a:srgbClr val="000000"/>
                  </a:outerShdw>
                </a:effectLst>
                <a:latin typeface="Arial" charset="0"/>
              </a:rPr>
              <a:t>Baptism </a:t>
            </a:r>
            <a:endParaRPr lang="en-US" altLang="en-US" sz="4800"/>
          </a:p>
        </p:txBody>
      </p:sp>
      <p:sp>
        <p:nvSpPr>
          <p:cNvPr id="1214467" name="Rectangle 3"/>
          <p:cNvSpPr>
            <a:spLocks noGrp="1" noChangeArrowheads="1"/>
          </p:cNvSpPr>
          <p:nvPr>
            <p:ph type="body" idx="1"/>
          </p:nvPr>
        </p:nvSpPr>
        <p:spPr>
          <a:xfrm>
            <a:off x="685800" y="1371600"/>
            <a:ext cx="8229600" cy="5486400"/>
          </a:xfrm>
        </p:spPr>
        <p:txBody>
          <a:bodyPr/>
          <a:lstStyle/>
          <a:p>
            <a:pPr>
              <a:spcBef>
                <a:spcPct val="40000"/>
              </a:spcBef>
            </a:pPr>
            <a:r>
              <a:rPr lang="en-US" altLang="en-US">
                <a:effectLst>
                  <a:outerShdw blurRad="38100" dist="38100" dir="2700000" algn="tl">
                    <a:srgbClr val="000000"/>
                  </a:outerShdw>
                </a:effectLst>
                <a:latin typeface="Arial" charset="0"/>
              </a:rPr>
              <a:t>Jesus commanded his apostles to teach and baptize people of all nations.</a:t>
            </a:r>
          </a:p>
          <a:p>
            <a:pPr>
              <a:spcBef>
                <a:spcPct val="40000"/>
              </a:spcBef>
            </a:pPr>
            <a:r>
              <a:rPr lang="en-US" altLang="en-US">
                <a:effectLst>
                  <a:outerShdw blurRad="38100" dist="38100" dir="2700000" algn="tl">
                    <a:srgbClr val="000000"/>
                  </a:outerShdw>
                </a:effectLst>
                <a:latin typeface="Arial" charset="0"/>
              </a:rPr>
              <a:t>Some important questions about baptism need to be answered.</a:t>
            </a:r>
          </a:p>
          <a:p>
            <a:pPr lvl="1">
              <a:spcBef>
                <a:spcPct val="40000"/>
              </a:spcBef>
            </a:pPr>
            <a:r>
              <a:rPr lang="en-US" altLang="en-US">
                <a:solidFill>
                  <a:schemeClr val="tx2"/>
                </a:solidFill>
                <a:effectLst>
                  <a:outerShdw blurRad="38100" dist="38100" dir="2700000" algn="tl">
                    <a:srgbClr val="000000"/>
                  </a:outerShdw>
                </a:effectLst>
                <a:latin typeface="Arial" charset="0"/>
              </a:rPr>
              <a:t>What is baptism?</a:t>
            </a:r>
          </a:p>
          <a:p>
            <a:pPr lvl="1">
              <a:spcBef>
                <a:spcPct val="40000"/>
              </a:spcBef>
            </a:pPr>
            <a:r>
              <a:rPr lang="en-US" altLang="en-US">
                <a:solidFill>
                  <a:schemeClr val="tx2"/>
                </a:solidFill>
                <a:effectLst>
                  <a:outerShdw blurRad="38100" dist="38100" dir="2700000" algn="tl">
                    <a:srgbClr val="000000"/>
                  </a:outerShdw>
                </a:effectLst>
                <a:latin typeface="Arial" charset="0"/>
              </a:rPr>
              <a:t>What is the purpose of baptism?</a:t>
            </a: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16514" name="Rectangle 2"/>
          <p:cNvSpPr>
            <a:spLocks noGrp="1" noChangeArrowheads="1"/>
          </p:cNvSpPr>
          <p:nvPr>
            <p:ph type="title"/>
          </p:nvPr>
        </p:nvSpPr>
        <p:spPr>
          <a:xfrm>
            <a:off x="228600" y="304800"/>
            <a:ext cx="8686800" cy="1143000"/>
          </a:xfrm>
        </p:spPr>
        <p:txBody>
          <a:bodyPr/>
          <a:lstStyle/>
          <a:p>
            <a:r>
              <a:rPr lang="en-US" altLang="en-US" sz="4600">
                <a:effectLst>
                  <a:outerShdw blurRad="38100" dist="38100" dir="2700000" algn="tl">
                    <a:srgbClr val="000000"/>
                  </a:outerShdw>
                </a:effectLst>
                <a:latin typeface="Arial" charset="0"/>
              </a:rPr>
              <a:t>Baptism </a:t>
            </a:r>
            <a:endParaRPr lang="en-US" altLang="en-US" sz="4800"/>
          </a:p>
        </p:txBody>
      </p:sp>
      <p:sp>
        <p:nvSpPr>
          <p:cNvPr id="1216515" name="Rectangle 3"/>
          <p:cNvSpPr>
            <a:spLocks noGrp="1" noChangeArrowheads="1"/>
          </p:cNvSpPr>
          <p:nvPr>
            <p:ph type="body" idx="1"/>
          </p:nvPr>
        </p:nvSpPr>
        <p:spPr>
          <a:xfrm>
            <a:off x="685800" y="1371600"/>
            <a:ext cx="8229600" cy="5486400"/>
          </a:xfrm>
        </p:spPr>
        <p:txBody>
          <a:bodyPr/>
          <a:lstStyle/>
          <a:p>
            <a:pPr>
              <a:spcBef>
                <a:spcPct val="40000"/>
              </a:spcBef>
            </a:pPr>
            <a:r>
              <a:rPr lang="en-US" altLang="en-US">
                <a:effectLst>
                  <a:outerShdw blurRad="38100" dist="38100" dir="2700000" algn="tl">
                    <a:srgbClr val="000000"/>
                  </a:outerShdw>
                </a:effectLst>
                <a:latin typeface="Arial" charset="0"/>
              </a:rPr>
              <a:t>Jesus commanded his apostles to teach and baptize people of all nations.</a:t>
            </a:r>
          </a:p>
          <a:p>
            <a:pPr>
              <a:spcBef>
                <a:spcPct val="40000"/>
              </a:spcBef>
            </a:pPr>
            <a:r>
              <a:rPr lang="en-US" altLang="en-US">
                <a:effectLst>
                  <a:outerShdw blurRad="38100" dist="38100" dir="2700000" algn="tl">
                    <a:srgbClr val="000000"/>
                  </a:outerShdw>
                </a:effectLst>
                <a:latin typeface="Arial" charset="0"/>
              </a:rPr>
              <a:t>Some important questions about baptism need to be answered.</a:t>
            </a:r>
          </a:p>
          <a:p>
            <a:pPr lvl="1">
              <a:spcBef>
                <a:spcPct val="40000"/>
              </a:spcBef>
            </a:pPr>
            <a:r>
              <a:rPr lang="en-US" altLang="en-US">
                <a:solidFill>
                  <a:schemeClr val="tx2"/>
                </a:solidFill>
                <a:effectLst>
                  <a:outerShdw blurRad="38100" dist="38100" dir="2700000" algn="tl">
                    <a:srgbClr val="000000"/>
                  </a:outerShdw>
                </a:effectLst>
                <a:latin typeface="Arial" charset="0"/>
              </a:rPr>
              <a:t>What is baptism?</a:t>
            </a:r>
          </a:p>
          <a:p>
            <a:pPr lvl="1">
              <a:spcBef>
                <a:spcPct val="40000"/>
              </a:spcBef>
            </a:pPr>
            <a:r>
              <a:rPr lang="en-US" altLang="en-US">
                <a:solidFill>
                  <a:schemeClr val="tx2"/>
                </a:solidFill>
                <a:effectLst>
                  <a:outerShdw blurRad="38100" dist="38100" dir="2700000" algn="tl">
                    <a:srgbClr val="000000"/>
                  </a:outerShdw>
                </a:effectLst>
                <a:latin typeface="Arial" charset="0"/>
              </a:rPr>
              <a:t>What is the purpose of baptism?</a:t>
            </a:r>
          </a:p>
          <a:p>
            <a:pPr lvl="1">
              <a:spcBef>
                <a:spcPct val="40000"/>
              </a:spcBef>
            </a:pPr>
            <a:r>
              <a:rPr lang="en-US" altLang="en-US">
                <a:solidFill>
                  <a:schemeClr val="tx2"/>
                </a:solidFill>
                <a:effectLst>
                  <a:outerShdw blurRad="38100" dist="38100" dir="2700000" algn="tl">
                    <a:srgbClr val="000000"/>
                  </a:outerShdw>
                </a:effectLst>
                <a:latin typeface="Arial" charset="0"/>
              </a:rPr>
              <a:t>Who should be baptized?</a:t>
            </a: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18562" name="Rectangle 2"/>
          <p:cNvSpPr>
            <a:spLocks noGrp="1" noChangeArrowheads="1"/>
          </p:cNvSpPr>
          <p:nvPr>
            <p:ph type="title"/>
          </p:nvPr>
        </p:nvSpPr>
        <p:spPr>
          <a:xfrm>
            <a:off x="228600" y="304800"/>
            <a:ext cx="8686800" cy="1143000"/>
          </a:xfrm>
        </p:spPr>
        <p:txBody>
          <a:bodyPr/>
          <a:lstStyle/>
          <a:p>
            <a:r>
              <a:rPr lang="en-US" altLang="en-US" sz="4600">
                <a:effectLst>
                  <a:outerShdw blurRad="38100" dist="38100" dir="2700000" algn="tl">
                    <a:srgbClr val="000000"/>
                  </a:outerShdw>
                </a:effectLst>
                <a:latin typeface="Arial" charset="0"/>
              </a:rPr>
              <a:t>Baptism </a:t>
            </a:r>
            <a:endParaRPr lang="en-US" altLang="en-US" sz="4800"/>
          </a:p>
        </p:txBody>
      </p:sp>
      <p:sp>
        <p:nvSpPr>
          <p:cNvPr id="1218563" name="Rectangle 3"/>
          <p:cNvSpPr>
            <a:spLocks noGrp="1" noChangeArrowheads="1"/>
          </p:cNvSpPr>
          <p:nvPr>
            <p:ph type="body" idx="1"/>
          </p:nvPr>
        </p:nvSpPr>
        <p:spPr>
          <a:xfrm>
            <a:off x="685800" y="1371600"/>
            <a:ext cx="8229600" cy="5486400"/>
          </a:xfrm>
        </p:spPr>
        <p:txBody>
          <a:bodyPr/>
          <a:lstStyle/>
          <a:p>
            <a:pPr>
              <a:spcBef>
                <a:spcPct val="40000"/>
              </a:spcBef>
            </a:pPr>
            <a:r>
              <a:rPr lang="en-US" altLang="en-US">
                <a:effectLst>
                  <a:outerShdw blurRad="38100" dist="38100" dir="2700000" algn="tl">
                    <a:srgbClr val="000000"/>
                  </a:outerShdw>
                </a:effectLst>
                <a:latin typeface="Arial" charset="0"/>
              </a:rPr>
              <a:t>Jesus commanded his apostles to teach and baptize people of all nations.</a:t>
            </a:r>
          </a:p>
          <a:p>
            <a:pPr>
              <a:spcBef>
                <a:spcPct val="40000"/>
              </a:spcBef>
            </a:pPr>
            <a:r>
              <a:rPr lang="en-US" altLang="en-US">
                <a:effectLst>
                  <a:outerShdw blurRad="38100" dist="38100" dir="2700000" algn="tl">
                    <a:srgbClr val="000000"/>
                  </a:outerShdw>
                </a:effectLst>
                <a:latin typeface="Arial" charset="0"/>
              </a:rPr>
              <a:t>Some important questions about baptism need to be answered.</a:t>
            </a:r>
          </a:p>
          <a:p>
            <a:pPr lvl="1">
              <a:spcBef>
                <a:spcPct val="40000"/>
              </a:spcBef>
            </a:pPr>
            <a:r>
              <a:rPr lang="en-US" altLang="en-US">
                <a:solidFill>
                  <a:schemeClr val="tx2"/>
                </a:solidFill>
                <a:effectLst>
                  <a:outerShdw blurRad="38100" dist="38100" dir="2700000" algn="tl">
                    <a:srgbClr val="000000"/>
                  </a:outerShdw>
                </a:effectLst>
                <a:latin typeface="Arial" charset="0"/>
              </a:rPr>
              <a:t>What is baptism?</a:t>
            </a:r>
          </a:p>
          <a:p>
            <a:pPr lvl="1">
              <a:spcBef>
                <a:spcPct val="40000"/>
              </a:spcBef>
            </a:pPr>
            <a:r>
              <a:rPr lang="en-US" altLang="en-US">
                <a:solidFill>
                  <a:schemeClr val="tx2"/>
                </a:solidFill>
                <a:effectLst>
                  <a:outerShdw blurRad="38100" dist="38100" dir="2700000" algn="tl">
                    <a:srgbClr val="000000"/>
                  </a:outerShdw>
                </a:effectLst>
                <a:latin typeface="Arial" charset="0"/>
              </a:rPr>
              <a:t>What is the purpose of baptism?</a:t>
            </a:r>
          </a:p>
          <a:p>
            <a:pPr lvl="1">
              <a:spcBef>
                <a:spcPct val="40000"/>
              </a:spcBef>
            </a:pPr>
            <a:r>
              <a:rPr lang="en-US" altLang="en-US">
                <a:solidFill>
                  <a:schemeClr val="tx2"/>
                </a:solidFill>
                <a:effectLst>
                  <a:outerShdw blurRad="38100" dist="38100" dir="2700000" algn="tl">
                    <a:srgbClr val="000000"/>
                  </a:outerShdw>
                </a:effectLst>
                <a:latin typeface="Arial" charset="0"/>
              </a:rPr>
              <a:t>Who should be baptized?</a:t>
            </a:r>
          </a:p>
          <a:p>
            <a:pPr>
              <a:spcBef>
                <a:spcPct val="40000"/>
              </a:spcBef>
            </a:pPr>
            <a:r>
              <a:rPr lang="en-US" altLang="en-US">
                <a:effectLst>
                  <a:outerShdw blurRad="38100" dist="38100" dir="2700000" algn="tl">
                    <a:srgbClr val="000000"/>
                  </a:outerShdw>
                </a:effectLst>
                <a:latin typeface="Arial" charset="0"/>
              </a:rPr>
              <a:t>The Bible gives clear answers to all of these questions.</a:t>
            </a: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0" y="0"/>
            <a:ext cx="9144000" cy="533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b" anchorCtr="0" compatLnSpc="1">
            <a:prstTxWarp prst="textNoShape">
              <a:avLst/>
            </a:prstTxWarp>
          </a:bodyPr>
          <a:lst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l"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l"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l"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l"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l"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l"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l"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2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Arial"/>
                <a:ea typeface="+mj-ea"/>
                <a:cs typeface="Arial"/>
              </a:rPr>
              <a:t>Preparing to Teach the Lost</a:t>
            </a:r>
          </a:p>
        </p:txBody>
      </p:sp>
      <p:sp>
        <p:nvSpPr>
          <p:cNvPr id="3" name="Rectangle 2">
            <a:extLst>
              <a:ext uri="{FF2B5EF4-FFF2-40B4-BE49-F238E27FC236}">
                <a16:creationId xmlns:a16="http://schemas.microsoft.com/office/drawing/2014/main" xmlns="" id="{208AD28A-A25B-4F07-969A-D827773C90DA}"/>
              </a:ext>
            </a:extLst>
          </p:cNvPr>
          <p:cNvSpPr/>
          <p:nvPr/>
        </p:nvSpPr>
        <p:spPr>
          <a:xfrm>
            <a:off x="1524000" y="838200"/>
            <a:ext cx="7620000" cy="707886"/>
          </a:xfrm>
          <a:prstGeom prst="rect">
            <a:avLst/>
          </a:prstGeom>
          <a:noFill/>
        </p:spPr>
        <p:txBody>
          <a:bodyPr wrap="square" lIns="91440" tIns="45720" rIns="91440" bIns="45720">
            <a:spAutoFit/>
          </a:bodyPr>
          <a:lstStyle/>
          <a:p>
            <a:r>
              <a:rPr lang="en-US" sz="4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Black" panose="020B0A04020102020204" pitchFamily="34" charset="0"/>
              </a:rPr>
              <a:t>Present The Plan Of God</a:t>
            </a:r>
          </a:p>
        </p:txBody>
      </p:sp>
      <p:sp>
        <p:nvSpPr>
          <p:cNvPr id="4" name="Rectangle 3">
            <a:extLst>
              <a:ext uri="{FF2B5EF4-FFF2-40B4-BE49-F238E27FC236}">
                <a16:creationId xmlns:a16="http://schemas.microsoft.com/office/drawing/2014/main" xmlns="" id="{079DA184-DA82-4FD5-B02B-23FF775A1D9E}"/>
              </a:ext>
            </a:extLst>
          </p:cNvPr>
          <p:cNvSpPr/>
          <p:nvPr/>
        </p:nvSpPr>
        <p:spPr>
          <a:xfrm>
            <a:off x="427582" y="838200"/>
            <a:ext cx="938077" cy="1446550"/>
          </a:xfrm>
          <a:prstGeom prst="rect">
            <a:avLst/>
          </a:prstGeom>
          <a:noFill/>
        </p:spPr>
        <p:txBody>
          <a:bodyPr wrap="none" lIns="91440" tIns="45720" rIns="91440" bIns="45720">
            <a:spAutoFit/>
          </a:bodyPr>
          <a:lstStyle/>
          <a:p>
            <a:pPr algn="ctr"/>
            <a:r>
              <a:rPr lang="en-US" sz="8800" b="0" cap="none" spc="0" dirty="0">
                <a:ln w="18415" cmpd="sng">
                  <a:solidFill>
                    <a:srgbClr val="FFFFFF"/>
                  </a:solidFill>
                  <a:prstDash val="solid"/>
                </a:ln>
                <a:gradFill>
                  <a:gsLst>
                    <a:gs pos="0">
                      <a:srgbClr val="A50021"/>
                    </a:gs>
                    <a:gs pos="39000">
                      <a:srgbClr val="C00000"/>
                    </a:gs>
                    <a:gs pos="100000">
                      <a:srgbClr val="FF0000"/>
                    </a:gs>
                  </a:gsLst>
                  <a:lin ang="5400000" scaled="0"/>
                </a:gradFill>
                <a:effectLst>
                  <a:outerShdw blurRad="63500" dir="3600000" algn="tl" rotWithShape="0">
                    <a:srgbClr val="000000">
                      <a:alpha val="70000"/>
                    </a:srgbClr>
                  </a:outerShdw>
                </a:effectLst>
                <a:latin typeface="Arial Black" panose="020B0A04020102020204" pitchFamily="34" charset="0"/>
              </a:rPr>
              <a:t>4</a:t>
            </a:r>
          </a:p>
        </p:txBody>
      </p:sp>
      <p:sp>
        <p:nvSpPr>
          <p:cNvPr id="5" name="Rectangle 3"/>
          <p:cNvSpPr txBox="1">
            <a:spLocks noChangeArrowheads="1"/>
          </p:cNvSpPr>
          <p:nvPr/>
        </p:nvSpPr>
        <p:spPr bwMode="auto">
          <a:xfrm>
            <a:off x="1101436" y="1752600"/>
            <a:ext cx="7890163"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lr>
                <a:schemeClr val="folHlink"/>
              </a:buClr>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1"/>
              </a:buClr>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folHlink"/>
              </a:buClr>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90600" lvl="1" indent="-533400" eaLnBrk="1" hangingPunct="1">
              <a:spcBef>
                <a:spcPts val="1800"/>
              </a:spcBef>
              <a:buClr>
                <a:schemeClr val="bg1"/>
              </a:buClr>
              <a:defRPr/>
            </a:pPr>
            <a:r>
              <a:rPr lang="en-US" altLang="en-US" sz="3200" b="1" dirty="0">
                <a:ln>
                  <a:solidFill>
                    <a:srgbClr val="C00000"/>
                  </a:solidFill>
                </a:ln>
                <a:solidFill>
                  <a:schemeClr val="bg1"/>
                </a:solidFill>
                <a:effectLst>
                  <a:outerShdw blurRad="38100" dist="38100" dir="2700000" algn="tl">
                    <a:srgbClr val="000000">
                      <a:alpha val="43137"/>
                    </a:srgbClr>
                  </a:outerShdw>
                </a:effectLst>
                <a:latin typeface="Arial" panose="020B0604020202020204" pitchFamily="34" charset="0"/>
                <a:cs typeface="Arial"/>
              </a:rPr>
              <a:t>Establish the change of the covenants (Col. 2:14-17).</a:t>
            </a:r>
          </a:p>
          <a:p>
            <a:pPr marL="990600" lvl="1" indent="-533400" eaLnBrk="1" hangingPunct="1">
              <a:spcBef>
                <a:spcPts val="1800"/>
              </a:spcBef>
              <a:buClr>
                <a:schemeClr val="bg1"/>
              </a:buClr>
              <a:defRPr/>
            </a:pPr>
            <a:r>
              <a:rPr lang="en-US" altLang="en-US" sz="3200" b="1" dirty="0">
                <a:ln>
                  <a:solidFill>
                    <a:srgbClr val="C00000"/>
                  </a:solidFill>
                </a:ln>
                <a:solidFill>
                  <a:schemeClr val="bg1"/>
                </a:solidFill>
                <a:effectLst>
                  <a:outerShdw blurRad="38100" dist="38100" dir="2700000" algn="tl">
                    <a:srgbClr val="000000">
                      <a:alpha val="43137"/>
                    </a:srgbClr>
                  </a:outerShdw>
                </a:effectLst>
                <a:latin typeface="Arial" panose="020B0604020202020204" pitchFamily="34" charset="0"/>
                <a:cs typeface="Arial"/>
              </a:rPr>
              <a:t>Establish the truth about the church (Eph. 4:4).</a:t>
            </a:r>
          </a:p>
          <a:p>
            <a:pPr marL="990600" lvl="1" indent="-533400" eaLnBrk="1" hangingPunct="1">
              <a:spcBef>
                <a:spcPts val="1800"/>
              </a:spcBef>
              <a:buClr>
                <a:schemeClr val="bg1"/>
              </a:buClr>
              <a:defRPr/>
            </a:pPr>
            <a:r>
              <a:rPr lang="en-US" altLang="en-US" sz="3200" b="1" dirty="0">
                <a:ln>
                  <a:solidFill>
                    <a:srgbClr val="C00000"/>
                  </a:solidFill>
                </a:ln>
                <a:solidFill>
                  <a:schemeClr val="bg1"/>
                </a:solidFill>
                <a:effectLst>
                  <a:outerShdw blurRad="38100" dist="38100" dir="2700000" algn="tl">
                    <a:srgbClr val="000000">
                      <a:alpha val="43137"/>
                    </a:srgbClr>
                  </a:outerShdw>
                </a:effectLst>
                <a:latin typeface="Arial" panose="020B0604020202020204" pitchFamily="34" charset="0"/>
                <a:cs typeface="Arial"/>
              </a:rPr>
              <a:t>Establish the truth about conversion and baptism         (Mark 16:16).</a:t>
            </a:r>
          </a:p>
          <a:p>
            <a:pPr marL="990600" lvl="1" indent="-533400" eaLnBrk="1" hangingPunct="1">
              <a:spcBef>
                <a:spcPts val="1800"/>
              </a:spcBef>
              <a:buClr>
                <a:schemeClr val="bg1"/>
              </a:buClr>
              <a:defRPr/>
            </a:pPr>
            <a:r>
              <a:rPr lang="en-US" altLang="en-US" sz="3200" b="1" dirty="0">
                <a:ln>
                  <a:solidFill>
                    <a:srgbClr val="C00000"/>
                  </a:solidFill>
                </a:ln>
                <a:solidFill>
                  <a:schemeClr val="bg1"/>
                </a:solidFill>
                <a:effectLst>
                  <a:outerShdw blurRad="38100" dist="38100" dir="2700000" algn="tl">
                    <a:srgbClr val="000000">
                      <a:alpha val="43137"/>
                    </a:srgbClr>
                  </a:outerShdw>
                </a:effectLst>
                <a:latin typeface="Arial" panose="020B0604020202020204" pitchFamily="34" charset="0"/>
                <a:cs typeface="Arial"/>
              </a:rPr>
              <a:t>Establish the need for Jesus Christ (John 8:24).</a:t>
            </a:r>
          </a:p>
        </p:txBody>
      </p:sp>
    </p:spTree>
    <p:extLst>
      <p:ext uri="{BB962C8B-B14F-4D97-AF65-F5344CB8AC3E}">
        <p14:creationId xmlns:p14="http://schemas.microsoft.com/office/powerpoint/2010/main" val="3298215722"/>
      </p:ext>
    </p:extLst>
  </p:cSld>
  <p:clrMapOvr>
    <a:masterClrMapping/>
  </p:clrMapOvr>
  <p:transition spd="slow">
    <p:wipe dir="d"/>
  </p:transition>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D3FB38EC-D724-4823-B295-8C087DE97F45}"/>
              </a:ext>
            </a:extLst>
          </p:cNvPr>
          <p:cNvSpPr txBox="1"/>
          <p:nvPr/>
        </p:nvSpPr>
        <p:spPr>
          <a:xfrm>
            <a:off x="299544" y="3094726"/>
            <a:ext cx="8544911" cy="3554819"/>
          </a:xfrm>
          <a:prstGeom prst="rect">
            <a:avLst/>
          </a:prstGeom>
          <a:noFill/>
        </p:spPr>
        <p:txBody>
          <a:bodyPr wrap="square" rtlCol="0">
            <a:spAutoFit/>
          </a:bodyPr>
          <a:lstStyle/>
          <a:p>
            <a:pPr marL="857250" indent="-857250" defTabSz="685800">
              <a:buFont typeface="+mj-lt"/>
              <a:buAutoNum type="arabicPeriod"/>
              <a:defRPr/>
            </a:pPr>
            <a:r>
              <a:rPr lang="en-US" sz="4500" dirty="0">
                <a:solidFill>
                  <a:prstClr val="white"/>
                </a:solidFill>
                <a:latin typeface="Arial" panose="020B0604020202020204" pitchFamily="34" charset="0"/>
                <a:cs typeface="Arial" panose="020B0604020202020204" pitchFamily="34" charset="0"/>
              </a:rPr>
              <a:t>Sin</a:t>
            </a:r>
          </a:p>
          <a:p>
            <a:pPr marL="857250" indent="-857250" defTabSz="685800">
              <a:buFont typeface="+mj-lt"/>
              <a:buAutoNum type="arabicPeriod"/>
              <a:defRPr/>
            </a:pPr>
            <a:r>
              <a:rPr lang="en-US" sz="4500" dirty="0">
                <a:solidFill>
                  <a:prstClr val="white"/>
                </a:solidFill>
                <a:latin typeface="Arial" panose="020B0604020202020204" pitchFamily="34" charset="0"/>
                <a:cs typeface="Arial" panose="020B0604020202020204" pitchFamily="34" charset="0"/>
              </a:rPr>
              <a:t>Salvation</a:t>
            </a:r>
          </a:p>
          <a:p>
            <a:pPr marL="857250" indent="-857250" defTabSz="685800">
              <a:buFont typeface="+mj-lt"/>
              <a:buAutoNum type="arabicPeriod"/>
              <a:defRPr/>
            </a:pPr>
            <a:r>
              <a:rPr lang="en-US" sz="4500" dirty="0">
                <a:solidFill>
                  <a:prstClr val="white"/>
                </a:solidFill>
                <a:latin typeface="Arial" panose="020B0604020202020204" pitchFamily="34" charset="0"/>
                <a:cs typeface="Arial" panose="020B0604020202020204" pitchFamily="34" charset="0"/>
              </a:rPr>
              <a:t>The church</a:t>
            </a:r>
          </a:p>
          <a:p>
            <a:pPr marL="857250" indent="-857250" defTabSz="685800">
              <a:buFont typeface="+mj-lt"/>
              <a:buAutoNum type="arabicPeriod"/>
              <a:defRPr/>
            </a:pPr>
            <a:r>
              <a:rPr lang="en-US" sz="4500" dirty="0">
                <a:solidFill>
                  <a:prstClr val="white"/>
                </a:solidFill>
                <a:latin typeface="Arial" panose="020B0604020202020204" pitchFamily="34" charset="0"/>
                <a:cs typeface="Arial" panose="020B0604020202020204" pitchFamily="34" charset="0"/>
              </a:rPr>
              <a:t>The two covenants</a:t>
            </a:r>
          </a:p>
          <a:p>
            <a:pPr marL="857250" indent="-857250" defTabSz="685800">
              <a:buFont typeface="+mj-lt"/>
              <a:buAutoNum type="arabicPeriod"/>
              <a:defRPr/>
            </a:pPr>
            <a:r>
              <a:rPr lang="en-US" sz="4500" dirty="0">
                <a:solidFill>
                  <a:prstClr val="white"/>
                </a:solidFill>
                <a:latin typeface="Arial" panose="020B0604020202020204" pitchFamily="34" charset="0"/>
                <a:cs typeface="Arial" panose="020B0604020202020204" pitchFamily="34" charset="0"/>
              </a:rPr>
              <a:t>Bible authority</a:t>
            </a:r>
          </a:p>
        </p:txBody>
      </p:sp>
      <p:sp>
        <p:nvSpPr>
          <p:cNvPr id="3" name="TextBox 2">
            <a:extLst>
              <a:ext uri="{FF2B5EF4-FFF2-40B4-BE49-F238E27FC236}">
                <a16:creationId xmlns:a16="http://schemas.microsoft.com/office/drawing/2014/main" xmlns="" id="{CF5AAA26-8396-46A0-9A3D-FF49C6166C2B}"/>
              </a:ext>
            </a:extLst>
          </p:cNvPr>
          <p:cNvSpPr txBox="1"/>
          <p:nvPr/>
        </p:nvSpPr>
        <p:spPr>
          <a:xfrm>
            <a:off x="774760" y="786402"/>
            <a:ext cx="7258034" cy="2308324"/>
          </a:xfrm>
          <a:prstGeom prst="rect">
            <a:avLst/>
          </a:prstGeom>
          <a:noFill/>
        </p:spPr>
        <p:txBody>
          <a:bodyPr wrap="square" rtlCol="0">
            <a:spAutoFit/>
          </a:bodyPr>
          <a:lstStyle/>
          <a:p>
            <a:pPr algn="ctr" defTabSz="685800"/>
            <a:r>
              <a:rPr lang="en-US" sz="7200" dirty="0">
                <a:ln>
                  <a:solidFill>
                    <a:srgbClr val="A50021"/>
                  </a:solidFill>
                </a:ln>
                <a:solidFill>
                  <a:prstClr val="white"/>
                </a:solidFill>
                <a:latin typeface="Arial" panose="020B0604020202020204" pitchFamily="34" charset="0"/>
                <a:cs typeface="Arial" panose="020B0604020202020204" pitchFamily="34" charset="0"/>
              </a:rPr>
              <a:t>5 Basic Problems</a:t>
            </a:r>
          </a:p>
        </p:txBody>
      </p:sp>
      <p:sp>
        <p:nvSpPr>
          <p:cNvPr id="4" name="Rectangle 2">
            <a:extLst>
              <a:ext uri="{FF2B5EF4-FFF2-40B4-BE49-F238E27FC236}">
                <a16:creationId xmlns:a16="http://schemas.microsoft.com/office/drawing/2014/main" xmlns="" id="{F3054824-CA57-495A-AC8A-7ECD11CB9825}"/>
              </a:ext>
            </a:extLst>
          </p:cNvPr>
          <p:cNvSpPr txBox="1">
            <a:spLocks noChangeArrowheads="1"/>
          </p:cNvSpPr>
          <p:nvPr/>
        </p:nvSpPr>
        <p:spPr bwMode="auto">
          <a:xfrm>
            <a:off x="0" y="0"/>
            <a:ext cx="9144000" cy="533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b" anchorCtr="0" compatLnSpc="1">
            <a:prstTxWarp prst="textNoShape">
              <a:avLst/>
            </a:prstTxWarp>
          </a:bodyPr>
          <a:lst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l"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l"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l"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l"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l"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l"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l"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2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Arial"/>
                <a:ea typeface="+mj-ea"/>
                <a:cs typeface="Arial"/>
              </a:rPr>
              <a:t>Preparing to Teach the Lost</a:t>
            </a:r>
          </a:p>
        </p:txBody>
      </p:sp>
    </p:spTree>
    <p:extLst>
      <p:ext uri="{BB962C8B-B14F-4D97-AF65-F5344CB8AC3E}">
        <p14:creationId xmlns:p14="http://schemas.microsoft.com/office/powerpoint/2010/main" val="40046912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0" y="0"/>
            <a:ext cx="9144000" cy="533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b" anchorCtr="0" compatLnSpc="1">
            <a:prstTxWarp prst="textNoShape">
              <a:avLst/>
            </a:prstTxWarp>
          </a:bodyPr>
          <a:lst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l"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l"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l"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l"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l"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l"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l"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2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Arial"/>
                <a:ea typeface="+mj-ea"/>
                <a:cs typeface="Arial"/>
              </a:rPr>
              <a:t>Preparing to Teach the Lost</a:t>
            </a:r>
          </a:p>
        </p:txBody>
      </p:sp>
    </p:spTree>
    <p:extLst>
      <p:ext uri="{BB962C8B-B14F-4D97-AF65-F5344CB8AC3E}">
        <p14:creationId xmlns:p14="http://schemas.microsoft.com/office/powerpoint/2010/main" val="4096141206"/>
      </p:ext>
    </p:extLst>
  </p:cSld>
  <p:clrMapOvr>
    <a:masterClrMapping/>
  </p:clrMapOvr>
  <p:transition spd="slow">
    <p:wipe dir="d"/>
  </p:transition>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0" y="0"/>
            <a:ext cx="9144000" cy="533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b" anchorCtr="0" compatLnSpc="1">
            <a:prstTxWarp prst="textNoShape">
              <a:avLst/>
            </a:prstTxWarp>
          </a:bodyPr>
          <a:lst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l"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l"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l"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l"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l"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l"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l"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algn="ctr" eaLnBrk="1" hangingPunct="1"/>
            <a:r>
              <a:rPr lang="en-US" altLang="en-US" sz="3200" b="1" dirty="0">
                <a:solidFill>
                  <a:prstClr val="white"/>
                </a:solidFill>
                <a:effectLst>
                  <a:outerShdw blurRad="38100" dist="38100" dir="2700000" algn="tl">
                    <a:srgbClr val="000000">
                      <a:alpha val="43137"/>
                    </a:srgbClr>
                  </a:outerShdw>
                </a:effectLst>
                <a:latin typeface="Arial"/>
                <a:cs typeface="Arial"/>
              </a:rPr>
              <a:t>Preparing to Teach the Lost</a:t>
            </a:r>
          </a:p>
        </p:txBody>
      </p:sp>
    </p:spTree>
    <p:extLst>
      <p:ext uri="{BB962C8B-B14F-4D97-AF65-F5344CB8AC3E}">
        <p14:creationId xmlns:p14="http://schemas.microsoft.com/office/powerpoint/2010/main" val="596493034"/>
      </p:ext>
    </p:extLst>
  </p:cSld>
  <p:clrMapOvr>
    <a:masterClrMapping/>
  </p:clrMapOvr>
  <p:transition spd="slow">
    <p:wipe dir="d"/>
  </p:transition>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0" y="0"/>
            <a:ext cx="9144000" cy="533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b" anchorCtr="0" compatLnSpc="1">
            <a:prstTxWarp prst="textNoShape">
              <a:avLst/>
            </a:prstTxWarp>
          </a:bodyPr>
          <a:lst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l"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l"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l"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l"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l"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l"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l"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2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Arial"/>
                <a:ea typeface="+mj-ea"/>
                <a:cs typeface="Arial"/>
              </a:rPr>
              <a:t>Preparing to Teach the Lost</a:t>
            </a:r>
          </a:p>
        </p:txBody>
      </p:sp>
      <p:sp>
        <p:nvSpPr>
          <p:cNvPr id="3" name="Rectangle 2">
            <a:extLst>
              <a:ext uri="{FF2B5EF4-FFF2-40B4-BE49-F238E27FC236}">
                <a16:creationId xmlns:a16="http://schemas.microsoft.com/office/drawing/2014/main" xmlns="" id="{208AD28A-A25B-4F07-969A-D827773C90DA}"/>
              </a:ext>
            </a:extLst>
          </p:cNvPr>
          <p:cNvSpPr/>
          <p:nvPr/>
        </p:nvSpPr>
        <p:spPr>
          <a:xfrm>
            <a:off x="1524000" y="838200"/>
            <a:ext cx="7620000" cy="1323439"/>
          </a:xfrm>
          <a:prstGeom prst="rect">
            <a:avLst/>
          </a:prstGeom>
          <a:noFill/>
        </p:spPr>
        <p:txBody>
          <a:bodyPr wrap="square" lIns="91440" tIns="45720" rIns="91440" bIns="45720">
            <a:spAutoFit/>
          </a:bodyPr>
          <a:lstStyle/>
          <a:p>
            <a:r>
              <a:rPr lang="en-US" sz="4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Black" panose="020B0A04020102020204" pitchFamily="34" charset="0"/>
              </a:rPr>
              <a:t>Use Effective Teaching Tools</a:t>
            </a:r>
          </a:p>
        </p:txBody>
      </p:sp>
      <p:sp>
        <p:nvSpPr>
          <p:cNvPr id="4" name="Rectangle 3">
            <a:extLst>
              <a:ext uri="{FF2B5EF4-FFF2-40B4-BE49-F238E27FC236}">
                <a16:creationId xmlns:a16="http://schemas.microsoft.com/office/drawing/2014/main" xmlns="" id="{079DA184-DA82-4FD5-B02B-23FF775A1D9E}"/>
              </a:ext>
            </a:extLst>
          </p:cNvPr>
          <p:cNvSpPr/>
          <p:nvPr/>
        </p:nvSpPr>
        <p:spPr>
          <a:xfrm>
            <a:off x="427582" y="838200"/>
            <a:ext cx="938077" cy="1446550"/>
          </a:xfrm>
          <a:prstGeom prst="rect">
            <a:avLst/>
          </a:prstGeom>
          <a:noFill/>
        </p:spPr>
        <p:txBody>
          <a:bodyPr wrap="none" lIns="91440" tIns="45720" rIns="91440" bIns="45720">
            <a:spAutoFit/>
          </a:bodyPr>
          <a:lstStyle/>
          <a:p>
            <a:pPr algn="ctr"/>
            <a:r>
              <a:rPr lang="en-US" sz="8800" b="0" cap="none" spc="0" dirty="0">
                <a:ln w="18415" cmpd="sng">
                  <a:solidFill>
                    <a:srgbClr val="FFFFFF"/>
                  </a:solidFill>
                  <a:prstDash val="solid"/>
                </a:ln>
                <a:gradFill>
                  <a:gsLst>
                    <a:gs pos="0">
                      <a:srgbClr val="A50021"/>
                    </a:gs>
                    <a:gs pos="39000">
                      <a:srgbClr val="C00000"/>
                    </a:gs>
                    <a:gs pos="100000">
                      <a:srgbClr val="FF0000"/>
                    </a:gs>
                  </a:gsLst>
                  <a:lin ang="5400000" scaled="0"/>
                </a:gradFill>
                <a:effectLst>
                  <a:outerShdw blurRad="63500" dir="3600000" algn="tl" rotWithShape="0">
                    <a:srgbClr val="000000">
                      <a:alpha val="70000"/>
                    </a:srgbClr>
                  </a:outerShdw>
                </a:effectLst>
                <a:latin typeface="Arial Black" panose="020B0A04020102020204" pitchFamily="34" charset="0"/>
              </a:rPr>
              <a:t>5</a:t>
            </a:r>
          </a:p>
        </p:txBody>
      </p:sp>
    </p:spTree>
    <p:extLst>
      <p:ext uri="{BB962C8B-B14F-4D97-AF65-F5344CB8AC3E}">
        <p14:creationId xmlns:p14="http://schemas.microsoft.com/office/powerpoint/2010/main" val="3090952485"/>
      </p:ext>
    </p:extLst>
  </p:cSld>
  <p:clrMapOvr>
    <a:masterClrMapping/>
  </p:clrMapOvr>
  <p:transition spd="slow">
    <p:wipe dir="d"/>
  </p:transition>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0" y="0"/>
            <a:ext cx="9144000" cy="533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b" anchorCtr="0" compatLnSpc="1">
            <a:prstTxWarp prst="textNoShape">
              <a:avLst/>
            </a:prstTxWarp>
          </a:bodyPr>
          <a:lst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l"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l"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l"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l"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l"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l"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l"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2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Arial"/>
                <a:ea typeface="+mj-ea"/>
                <a:cs typeface="Arial"/>
              </a:rPr>
              <a:t>Preparing to Teach the Lost</a:t>
            </a:r>
          </a:p>
        </p:txBody>
      </p:sp>
      <p:sp>
        <p:nvSpPr>
          <p:cNvPr id="3" name="Rectangle 2">
            <a:extLst>
              <a:ext uri="{FF2B5EF4-FFF2-40B4-BE49-F238E27FC236}">
                <a16:creationId xmlns:a16="http://schemas.microsoft.com/office/drawing/2014/main" xmlns="" id="{208AD28A-A25B-4F07-969A-D827773C90DA}"/>
              </a:ext>
            </a:extLst>
          </p:cNvPr>
          <p:cNvSpPr/>
          <p:nvPr/>
        </p:nvSpPr>
        <p:spPr>
          <a:xfrm>
            <a:off x="1524000" y="838200"/>
            <a:ext cx="7620000" cy="1323439"/>
          </a:xfrm>
          <a:prstGeom prst="rect">
            <a:avLst/>
          </a:prstGeom>
          <a:noFill/>
        </p:spPr>
        <p:txBody>
          <a:bodyPr wrap="square" lIns="91440" tIns="45720" rIns="91440" bIns="45720">
            <a:spAutoFit/>
          </a:bodyPr>
          <a:lstStyle/>
          <a:p>
            <a:r>
              <a:rPr lang="en-US" sz="4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Black" panose="020B0A04020102020204" pitchFamily="34" charset="0"/>
              </a:rPr>
              <a:t>Use Effective Teaching Tools</a:t>
            </a:r>
          </a:p>
        </p:txBody>
      </p:sp>
      <p:sp>
        <p:nvSpPr>
          <p:cNvPr id="4" name="Rectangle 3">
            <a:extLst>
              <a:ext uri="{FF2B5EF4-FFF2-40B4-BE49-F238E27FC236}">
                <a16:creationId xmlns:a16="http://schemas.microsoft.com/office/drawing/2014/main" xmlns="" id="{079DA184-DA82-4FD5-B02B-23FF775A1D9E}"/>
              </a:ext>
            </a:extLst>
          </p:cNvPr>
          <p:cNvSpPr/>
          <p:nvPr/>
        </p:nvSpPr>
        <p:spPr>
          <a:xfrm>
            <a:off x="427582" y="838200"/>
            <a:ext cx="938077" cy="1446550"/>
          </a:xfrm>
          <a:prstGeom prst="rect">
            <a:avLst/>
          </a:prstGeom>
          <a:noFill/>
        </p:spPr>
        <p:txBody>
          <a:bodyPr wrap="none" lIns="91440" tIns="45720" rIns="91440" bIns="45720">
            <a:spAutoFit/>
          </a:bodyPr>
          <a:lstStyle/>
          <a:p>
            <a:pPr algn="ctr"/>
            <a:r>
              <a:rPr lang="en-US" sz="8800" b="0" cap="none" spc="0" dirty="0">
                <a:ln w="18415" cmpd="sng">
                  <a:solidFill>
                    <a:srgbClr val="FFFFFF"/>
                  </a:solidFill>
                  <a:prstDash val="solid"/>
                </a:ln>
                <a:gradFill>
                  <a:gsLst>
                    <a:gs pos="0">
                      <a:srgbClr val="A50021"/>
                    </a:gs>
                    <a:gs pos="39000">
                      <a:srgbClr val="C00000"/>
                    </a:gs>
                    <a:gs pos="100000">
                      <a:srgbClr val="FF0000"/>
                    </a:gs>
                  </a:gsLst>
                  <a:lin ang="5400000" scaled="0"/>
                </a:gradFill>
                <a:effectLst>
                  <a:outerShdw blurRad="63500" dir="3600000" algn="tl" rotWithShape="0">
                    <a:srgbClr val="000000">
                      <a:alpha val="70000"/>
                    </a:srgbClr>
                  </a:outerShdw>
                </a:effectLst>
                <a:latin typeface="Arial Black" panose="020B0A04020102020204" pitchFamily="34" charset="0"/>
              </a:rPr>
              <a:t>5</a:t>
            </a:r>
          </a:p>
        </p:txBody>
      </p:sp>
      <p:sp>
        <p:nvSpPr>
          <p:cNvPr id="6" name="Rectangle 3"/>
          <p:cNvSpPr txBox="1">
            <a:spLocks noChangeArrowheads="1"/>
          </p:cNvSpPr>
          <p:nvPr/>
        </p:nvSpPr>
        <p:spPr bwMode="auto">
          <a:xfrm>
            <a:off x="838200" y="2057400"/>
            <a:ext cx="8229600" cy="426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lr>
                <a:schemeClr val="folHlink"/>
              </a:buClr>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1"/>
              </a:buClr>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folHlink"/>
              </a:buClr>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90600" lvl="1" indent="-533400" eaLnBrk="1" hangingPunct="1">
              <a:spcBef>
                <a:spcPts val="0"/>
              </a:spcBef>
              <a:buClr>
                <a:schemeClr val="bg1"/>
              </a:buClr>
              <a:defRPr/>
            </a:pPr>
            <a:r>
              <a:rPr lang="en-US" altLang="en-US" sz="3200" b="1" dirty="0">
                <a:ln>
                  <a:solidFill>
                    <a:srgbClr val="C00000"/>
                  </a:solidFill>
                </a:ln>
                <a:solidFill>
                  <a:schemeClr val="bg1"/>
                </a:solidFill>
                <a:effectLst>
                  <a:outerShdw blurRad="38100" dist="38100" dir="2700000" algn="tl">
                    <a:srgbClr val="000000">
                      <a:alpha val="43137"/>
                    </a:srgbClr>
                  </a:outerShdw>
                </a:effectLst>
                <a:latin typeface="Arial" panose="020B0604020202020204" pitchFamily="34" charset="0"/>
                <a:cs typeface="Arial"/>
              </a:rPr>
              <a:t>Know the material you plan to present (2 Tim. 2:15).</a:t>
            </a:r>
          </a:p>
        </p:txBody>
      </p:sp>
    </p:spTree>
    <p:extLst>
      <p:ext uri="{BB962C8B-B14F-4D97-AF65-F5344CB8AC3E}">
        <p14:creationId xmlns:p14="http://schemas.microsoft.com/office/powerpoint/2010/main" val="1913151443"/>
      </p:ext>
    </p:extLst>
  </p:cSld>
  <p:clrMapOvr>
    <a:masterClrMapping/>
  </p:clrMapOvr>
  <p:transition spd="slow">
    <p:wipe dir="d"/>
  </p:transition>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0" y="0"/>
            <a:ext cx="9144000" cy="533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b" anchorCtr="0" compatLnSpc="1">
            <a:prstTxWarp prst="textNoShape">
              <a:avLst/>
            </a:prstTxWarp>
          </a:bodyPr>
          <a:lst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l"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l"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l"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l"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l"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l"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l"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2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Arial"/>
                <a:ea typeface="+mj-ea"/>
                <a:cs typeface="Arial"/>
              </a:rPr>
              <a:t>Preparing to Teach the Lost</a:t>
            </a:r>
          </a:p>
        </p:txBody>
      </p:sp>
      <p:sp>
        <p:nvSpPr>
          <p:cNvPr id="3" name="Rectangle 2">
            <a:extLst>
              <a:ext uri="{FF2B5EF4-FFF2-40B4-BE49-F238E27FC236}">
                <a16:creationId xmlns:a16="http://schemas.microsoft.com/office/drawing/2014/main" xmlns="" id="{208AD28A-A25B-4F07-969A-D827773C90DA}"/>
              </a:ext>
            </a:extLst>
          </p:cNvPr>
          <p:cNvSpPr/>
          <p:nvPr/>
        </p:nvSpPr>
        <p:spPr>
          <a:xfrm>
            <a:off x="1524000" y="838200"/>
            <a:ext cx="7620000" cy="1323439"/>
          </a:xfrm>
          <a:prstGeom prst="rect">
            <a:avLst/>
          </a:prstGeom>
          <a:noFill/>
        </p:spPr>
        <p:txBody>
          <a:bodyPr wrap="square" lIns="91440" tIns="45720" rIns="91440" bIns="45720">
            <a:spAutoFit/>
          </a:bodyPr>
          <a:lstStyle/>
          <a:p>
            <a:r>
              <a:rPr lang="en-US" sz="4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Black" panose="020B0A04020102020204" pitchFamily="34" charset="0"/>
              </a:rPr>
              <a:t>Use Effective Teaching Tools</a:t>
            </a:r>
          </a:p>
        </p:txBody>
      </p:sp>
      <p:sp>
        <p:nvSpPr>
          <p:cNvPr id="4" name="Rectangle 3">
            <a:extLst>
              <a:ext uri="{FF2B5EF4-FFF2-40B4-BE49-F238E27FC236}">
                <a16:creationId xmlns:a16="http://schemas.microsoft.com/office/drawing/2014/main" xmlns="" id="{079DA184-DA82-4FD5-B02B-23FF775A1D9E}"/>
              </a:ext>
            </a:extLst>
          </p:cNvPr>
          <p:cNvSpPr/>
          <p:nvPr/>
        </p:nvSpPr>
        <p:spPr>
          <a:xfrm>
            <a:off x="427582" y="838200"/>
            <a:ext cx="938077" cy="1446550"/>
          </a:xfrm>
          <a:prstGeom prst="rect">
            <a:avLst/>
          </a:prstGeom>
          <a:noFill/>
        </p:spPr>
        <p:txBody>
          <a:bodyPr wrap="none" lIns="91440" tIns="45720" rIns="91440" bIns="45720">
            <a:spAutoFit/>
          </a:bodyPr>
          <a:lstStyle/>
          <a:p>
            <a:pPr algn="ctr"/>
            <a:r>
              <a:rPr lang="en-US" sz="8800" b="0" cap="none" spc="0" dirty="0">
                <a:ln w="18415" cmpd="sng">
                  <a:solidFill>
                    <a:srgbClr val="FFFFFF"/>
                  </a:solidFill>
                  <a:prstDash val="solid"/>
                </a:ln>
                <a:gradFill>
                  <a:gsLst>
                    <a:gs pos="0">
                      <a:srgbClr val="A50021"/>
                    </a:gs>
                    <a:gs pos="39000">
                      <a:srgbClr val="C00000"/>
                    </a:gs>
                    <a:gs pos="100000">
                      <a:srgbClr val="FF0000"/>
                    </a:gs>
                  </a:gsLst>
                  <a:lin ang="5400000" scaled="0"/>
                </a:gradFill>
                <a:effectLst>
                  <a:outerShdw blurRad="63500" dir="3600000" algn="tl" rotWithShape="0">
                    <a:srgbClr val="000000">
                      <a:alpha val="70000"/>
                    </a:srgbClr>
                  </a:outerShdw>
                </a:effectLst>
                <a:latin typeface="Arial Black" panose="020B0A04020102020204" pitchFamily="34" charset="0"/>
              </a:rPr>
              <a:t>5</a:t>
            </a:r>
          </a:p>
        </p:txBody>
      </p:sp>
      <p:sp>
        <p:nvSpPr>
          <p:cNvPr id="6" name="Rectangle 3"/>
          <p:cNvSpPr txBox="1">
            <a:spLocks noChangeArrowheads="1"/>
          </p:cNvSpPr>
          <p:nvPr/>
        </p:nvSpPr>
        <p:spPr bwMode="auto">
          <a:xfrm>
            <a:off x="838200" y="2057400"/>
            <a:ext cx="8229600" cy="426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lr>
                <a:schemeClr val="folHlink"/>
              </a:buClr>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1"/>
              </a:buClr>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folHlink"/>
              </a:buClr>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90600" lvl="1" indent="-533400" eaLnBrk="1" hangingPunct="1">
              <a:spcBef>
                <a:spcPts val="0"/>
              </a:spcBef>
              <a:buClr>
                <a:schemeClr val="bg1"/>
              </a:buClr>
              <a:defRPr/>
            </a:pPr>
            <a:r>
              <a:rPr lang="en-US" altLang="en-US" sz="3200" b="1" dirty="0">
                <a:ln>
                  <a:solidFill>
                    <a:srgbClr val="C00000"/>
                  </a:solidFill>
                </a:ln>
                <a:solidFill>
                  <a:schemeClr val="bg1"/>
                </a:solidFill>
                <a:effectLst>
                  <a:outerShdw blurRad="38100" dist="38100" dir="2700000" algn="tl">
                    <a:srgbClr val="000000">
                      <a:alpha val="43137"/>
                    </a:srgbClr>
                  </a:outerShdw>
                </a:effectLst>
                <a:latin typeface="Arial" panose="020B0604020202020204" pitchFamily="34" charset="0"/>
                <a:cs typeface="Arial"/>
              </a:rPr>
              <a:t>Know the material you plan to present (2 Tim. 2:15).</a:t>
            </a:r>
          </a:p>
          <a:p>
            <a:pPr marL="990600" lvl="1" indent="-533400" eaLnBrk="1" hangingPunct="1">
              <a:spcBef>
                <a:spcPts val="0"/>
              </a:spcBef>
              <a:buClr>
                <a:schemeClr val="bg1"/>
              </a:buClr>
              <a:defRPr/>
            </a:pPr>
            <a:r>
              <a:rPr lang="en-US" altLang="en-US" sz="3200" b="1" dirty="0">
                <a:ln>
                  <a:solidFill>
                    <a:srgbClr val="C00000"/>
                  </a:solidFill>
                </a:ln>
                <a:solidFill>
                  <a:schemeClr val="bg1"/>
                </a:solidFill>
                <a:effectLst>
                  <a:outerShdw blurRad="38100" dist="38100" dir="2700000" algn="tl">
                    <a:srgbClr val="000000">
                      <a:alpha val="43137"/>
                    </a:srgbClr>
                  </a:outerShdw>
                </a:effectLst>
                <a:latin typeface="Arial" panose="020B0604020202020204" pitchFamily="34" charset="0"/>
                <a:cs typeface="Arial"/>
              </a:rPr>
              <a:t>Find a method of teaching the truth that YOU are comfortable using.</a:t>
            </a:r>
          </a:p>
        </p:txBody>
      </p:sp>
    </p:spTree>
    <p:extLst>
      <p:ext uri="{BB962C8B-B14F-4D97-AF65-F5344CB8AC3E}">
        <p14:creationId xmlns:p14="http://schemas.microsoft.com/office/powerpoint/2010/main" val="2160310151"/>
      </p:ext>
    </p:extLst>
  </p:cSld>
  <p:clrMapOvr>
    <a:masterClrMapping/>
  </p:clrMapOvr>
  <p:transition spd="slow">
    <p:wipe dir="d"/>
  </p:transition>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0" y="0"/>
            <a:ext cx="9144000" cy="533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b" anchorCtr="0" compatLnSpc="1">
            <a:prstTxWarp prst="textNoShape">
              <a:avLst/>
            </a:prstTxWarp>
          </a:bodyPr>
          <a:lst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l"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l"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l"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l"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l"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l"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l"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2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Arial"/>
                <a:ea typeface="+mj-ea"/>
                <a:cs typeface="Arial"/>
              </a:rPr>
              <a:t>Preparing to Teach the Lost</a:t>
            </a:r>
          </a:p>
        </p:txBody>
      </p:sp>
      <p:sp>
        <p:nvSpPr>
          <p:cNvPr id="3" name="Rectangle 2">
            <a:extLst>
              <a:ext uri="{FF2B5EF4-FFF2-40B4-BE49-F238E27FC236}">
                <a16:creationId xmlns:a16="http://schemas.microsoft.com/office/drawing/2014/main" xmlns="" id="{208AD28A-A25B-4F07-969A-D827773C90DA}"/>
              </a:ext>
            </a:extLst>
          </p:cNvPr>
          <p:cNvSpPr/>
          <p:nvPr/>
        </p:nvSpPr>
        <p:spPr>
          <a:xfrm>
            <a:off x="1524000" y="838200"/>
            <a:ext cx="7620000" cy="1323439"/>
          </a:xfrm>
          <a:prstGeom prst="rect">
            <a:avLst/>
          </a:prstGeom>
          <a:noFill/>
        </p:spPr>
        <p:txBody>
          <a:bodyPr wrap="square" lIns="91440" tIns="45720" rIns="91440" bIns="45720">
            <a:spAutoFit/>
          </a:bodyPr>
          <a:lstStyle/>
          <a:p>
            <a:r>
              <a:rPr lang="en-US" sz="4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Black" panose="020B0A04020102020204" pitchFamily="34" charset="0"/>
              </a:rPr>
              <a:t>Use Effective Teaching Tools</a:t>
            </a:r>
          </a:p>
        </p:txBody>
      </p:sp>
      <p:sp>
        <p:nvSpPr>
          <p:cNvPr id="4" name="Rectangle 3">
            <a:extLst>
              <a:ext uri="{FF2B5EF4-FFF2-40B4-BE49-F238E27FC236}">
                <a16:creationId xmlns:a16="http://schemas.microsoft.com/office/drawing/2014/main" xmlns="" id="{079DA184-DA82-4FD5-B02B-23FF775A1D9E}"/>
              </a:ext>
            </a:extLst>
          </p:cNvPr>
          <p:cNvSpPr/>
          <p:nvPr/>
        </p:nvSpPr>
        <p:spPr>
          <a:xfrm>
            <a:off x="427582" y="838200"/>
            <a:ext cx="938077" cy="1446550"/>
          </a:xfrm>
          <a:prstGeom prst="rect">
            <a:avLst/>
          </a:prstGeom>
          <a:noFill/>
        </p:spPr>
        <p:txBody>
          <a:bodyPr wrap="none" lIns="91440" tIns="45720" rIns="91440" bIns="45720">
            <a:spAutoFit/>
          </a:bodyPr>
          <a:lstStyle/>
          <a:p>
            <a:pPr algn="ctr"/>
            <a:r>
              <a:rPr lang="en-US" sz="8800" b="0" cap="none" spc="0" dirty="0">
                <a:ln w="18415" cmpd="sng">
                  <a:solidFill>
                    <a:srgbClr val="FFFFFF"/>
                  </a:solidFill>
                  <a:prstDash val="solid"/>
                </a:ln>
                <a:gradFill>
                  <a:gsLst>
                    <a:gs pos="0">
                      <a:srgbClr val="A50021"/>
                    </a:gs>
                    <a:gs pos="39000">
                      <a:srgbClr val="C00000"/>
                    </a:gs>
                    <a:gs pos="100000">
                      <a:srgbClr val="FF0000"/>
                    </a:gs>
                  </a:gsLst>
                  <a:lin ang="5400000" scaled="0"/>
                </a:gradFill>
                <a:effectLst>
                  <a:outerShdw blurRad="63500" dir="3600000" algn="tl" rotWithShape="0">
                    <a:srgbClr val="000000">
                      <a:alpha val="70000"/>
                    </a:srgbClr>
                  </a:outerShdw>
                </a:effectLst>
                <a:latin typeface="Arial Black" panose="020B0A04020102020204" pitchFamily="34" charset="0"/>
              </a:rPr>
              <a:t>5</a:t>
            </a:r>
          </a:p>
        </p:txBody>
      </p:sp>
      <p:sp>
        <p:nvSpPr>
          <p:cNvPr id="6" name="Rectangle 3"/>
          <p:cNvSpPr txBox="1">
            <a:spLocks noChangeArrowheads="1"/>
          </p:cNvSpPr>
          <p:nvPr/>
        </p:nvSpPr>
        <p:spPr bwMode="auto">
          <a:xfrm>
            <a:off x="838200" y="2057400"/>
            <a:ext cx="8229600" cy="426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lr>
                <a:schemeClr val="folHlink"/>
              </a:buClr>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1"/>
              </a:buClr>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folHlink"/>
              </a:buClr>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90600" lvl="1" indent="-533400" eaLnBrk="1" hangingPunct="1">
              <a:spcBef>
                <a:spcPts val="0"/>
              </a:spcBef>
              <a:buClr>
                <a:schemeClr val="bg1"/>
              </a:buClr>
              <a:defRPr/>
            </a:pPr>
            <a:r>
              <a:rPr lang="en-US" altLang="en-US" sz="3200" b="1" dirty="0">
                <a:ln>
                  <a:solidFill>
                    <a:srgbClr val="C00000"/>
                  </a:solidFill>
                </a:ln>
                <a:solidFill>
                  <a:schemeClr val="bg1"/>
                </a:solidFill>
                <a:effectLst>
                  <a:outerShdw blurRad="38100" dist="38100" dir="2700000" algn="tl">
                    <a:srgbClr val="000000">
                      <a:alpha val="43137"/>
                    </a:srgbClr>
                  </a:outerShdw>
                </a:effectLst>
                <a:latin typeface="Arial" panose="020B0604020202020204" pitchFamily="34" charset="0"/>
                <a:cs typeface="Arial"/>
              </a:rPr>
              <a:t>Know the material you plan to present (2 Tim. 2:15).</a:t>
            </a:r>
          </a:p>
          <a:p>
            <a:pPr marL="990600" lvl="1" indent="-533400" eaLnBrk="1" hangingPunct="1">
              <a:spcBef>
                <a:spcPts val="0"/>
              </a:spcBef>
              <a:buClr>
                <a:schemeClr val="bg1"/>
              </a:buClr>
              <a:defRPr/>
            </a:pPr>
            <a:r>
              <a:rPr lang="en-US" altLang="en-US" sz="3200" b="1" dirty="0">
                <a:ln>
                  <a:solidFill>
                    <a:srgbClr val="C00000"/>
                  </a:solidFill>
                </a:ln>
                <a:solidFill>
                  <a:schemeClr val="bg1"/>
                </a:solidFill>
                <a:effectLst>
                  <a:outerShdw blurRad="38100" dist="38100" dir="2700000" algn="tl">
                    <a:srgbClr val="000000">
                      <a:alpha val="43137"/>
                    </a:srgbClr>
                  </a:outerShdw>
                </a:effectLst>
                <a:latin typeface="Arial" panose="020B0604020202020204" pitchFamily="34" charset="0"/>
                <a:cs typeface="Arial"/>
              </a:rPr>
              <a:t>Find a method of teaching the truth that YOU are comfortable using.</a:t>
            </a:r>
          </a:p>
          <a:p>
            <a:pPr marL="1390650" lvl="2" indent="-533400" eaLnBrk="1" hangingPunct="1">
              <a:spcBef>
                <a:spcPts val="0"/>
              </a:spcBef>
              <a:buClr>
                <a:schemeClr val="bg1"/>
              </a:buClr>
              <a:buFont typeface="Wingdings" panose="05000000000000000000" pitchFamily="2" charset="2"/>
              <a:buChar char="§"/>
              <a:defRPr/>
            </a:pPr>
            <a:r>
              <a:rPr lang="en-US" altLang="en-US" sz="3000" b="1" dirty="0">
                <a:solidFill>
                  <a:schemeClr val="bg1"/>
                </a:solidFill>
                <a:effectLst>
                  <a:outerShdw blurRad="38100" dist="38100" dir="2700000" algn="tl">
                    <a:srgbClr val="000000">
                      <a:alpha val="43137"/>
                    </a:srgbClr>
                  </a:outerShdw>
                </a:effectLst>
                <a:latin typeface="Arial" panose="020B0604020202020204" pitchFamily="34" charset="0"/>
                <a:cs typeface="Arial"/>
              </a:rPr>
              <a:t>Simply open the Bible.</a:t>
            </a:r>
          </a:p>
        </p:txBody>
      </p:sp>
    </p:spTree>
    <p:extLst>
      <p:ext uri="{BB962C8B-B14F-4D97-AF65-F5344CB8AC3E}">
        <p14:creationId xmlns:p14="http://schemas.microsoft.com/office/powerpoint/2010/main" val="4022115340"/>
      </p:ext>
    </p:extLst>
  </p:cSld>
  <p:clrMapOvr>
    <a:masterClrMapping/>
  </p:clrMapOvr>
  <p:transition spd="slow">
    <p:wipe dir="d"/>
  </p:transition>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0" y="0"/>
            <a:ext cx="9144000" cy="533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b" anchorCtr="0" compatLnSpc="1">
            <a:prstTxWarp prst="textNoShape">
              <a:avLst/>
            </a:prstTxWarp>
          </a:bodyPr>
          <a:lst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l"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l"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l"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l"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l"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l"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l"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2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Arial"/>
                <a:ea typeface="+mj-ea"/>
                <a:cs typeface="Arial"/>
              </a:rPr>
              <a:t>Preparing to Teach the Lost</a:t>
            </a:r>
          </a:p>
        </p:txBody>
      </p:sp>
      <p:sp>
        <p:nvSpPr>
          <p:cNvPr id="3" name="Rectangle 2">
            <a:extLst>
              <a:ext uri="{FF2B5EF4-FFF2-40B4-BE49-F238E27FC236}">
                <a16:creationId xmlns:a16="http://schemas.microsoft.com/office/drawing/2014/main" xmlns="" id="{208AD28A-A25B-4F07-969A-D827773C90DA}"/>
              </a:ext>
            </a:extLst>
          </p:cNvPr>
          <p:cNvSpPr/>
          <p:nvPr/>
        </p:nvSpPr>
        <p:spPr>
          <a:xfrm>
            <a:off x="1524000" y="838200"/>
            <a:ext cx="7620000" cy="1323439"/>
          </a:xfrm>
          <a:prstGeom prst="rect">
            <a:avLst/>
          </a:prstGeom>
          <a:noFill/>
        </p:spPr>
        <p:txBody>
          <a:bodyPr wrap="square" lIns="91440" tIns="45720" rIns="91440" bIns="45720">
            <a:spAutoFit/>
          </a:bodyPr>
          <a:lstStyle/>
          <a:p>
            <a:r>
              <a:rPr lang="en-US" sz="4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Black" panose="020B0A04020102020204" pitchFamily="34" charset="0"/>
              </a:rPr>
              <a:t>Use Effective Teaching Tools</a:t>
            </a:r>
          </a:p>
        </p:txBody>
      </p:sp>
      <p:sp>
        <p:nvSpPr>
          <p:cNvPr id="4" name="Rectangle 3">
            <a:extLst>
              <a:ext uri="{FF2B5EF4-FFF2-40B4-BE49-F238E27FC236}">
                <a16:creationId xmlns:a16="http://schemas.microsoft.com/office/drawing/2014/main" xmlns="" id="{079DA184-DA82-4FD5-B02B-23FF775A1D9E}"/>
              </a:ext>
            </a:extLst>
          </p:cNvPr>
          <p:cNvSpPr/>
          <p:nvPr/>
        </p:nvSpPr>
        <p:spPr>
          <a:xfrm>
            <a:off x="427582" y="838200"/>
            <a:ext cx="938077" cy="1446550"/>
          </a:xfrm>
          <a:prstGeom prst="rect">
            <a:avLst/>
          </a:prstGeom>
          <a:noFill/>
        </p:spPr>
        <p:txBody>
          <a:bodyPr wrap="none" lIns="91440" tIns="45720" rIns="91440" bIns="45720">
            <a:spAutoFit/>
          </a:bodyPr>
          <a:lstStyle/>
          <a:p>
            <a:pPr algn="ctr"/>
            <a:r>
              <a:rPr lang="en-US" sz="8800" b="0" cap="none" spc="0" dirty="0">
                <a:ln w="18415" cmpd="sng">
                  <a:solidFill>
                    <a:srgbClr val="FFFFFF"/>
                  </a:solidFill>
                  <a:prstDash val="solid"/>
                </a:ln>
                <a:gradFill>
                  <a:gsLst>
                    <a:gs pos="0">
                      <a:srgbClr val="A50021"/>
                    </a:gs>
                    <a:gs pos="39000">
                      <a:srgbClr val="C00000"/>
                    </a:gs>
                    <a:gs pos="100000">
                      <a:srgbClr val="FF0000"/>
                    </a:gs>
                  </a:gsLst>
                  <a:lin ang="5400000" scaled="0"/>
                </a:gradFill>
                <a:effectLst>
                  <a:outerShdw blurRad="63500" dir="3600000" algn="tl" rotWithShape="0">
                    <a:srgbClr val="000000">
                      <a:alpha val="70000"/>
                    </a:srgbClr>
                  </a:outerShdw>
                </a:effectLst>
                <a:latin typeface="Arial Black" panose="020B0A04020102020204" pitchFamily="34" charset="0"/>
              </a:rPr>
              <a:t>5</a:t>
            </a:r>
          </a:p>
        </p:txBody>
      </p:sp>
      <p:sp>
        <p:nvSpPr>
          <p:cNvPr id="6" name="Rectangle 3"/>
          <p:cNvSpPr txBox="1">
            <a:spLocks noChangeArrowheads="1"/>
          </p:cNvSpPr>
          <p:nvPr/>
        </p:nvSpPr>
        <p:spPr bwMode="auto">
          <a:xfrm>
            <a:off x="838200" y="2057400"/>
            <a:ext cx="8229600" cy="426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lr>
                <a:schemeClr val="folHlink"/>
              </a:buClr>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1"/>
              </a:buClr>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folHlink"/>
              </a:buClr>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90600" lvl="1" indent="-533400" eaLnBrk="1" hangingPunct="1">
              <a:spcBef>
                <a:spcPts val="0"/>
              </a:spcBef>
              <a:buClr>
                <a:schemeClr val="bg1"/>
              </a:buClr>
              <a:defRPr/>
            </a:pPr>
            <a:r>
              <a:rPr lang="en-US" altLang="en-US" sz="3200" b="1" dirty="0">
                <a:ln>
                  <a:solidFill>
                    <a:srgbClr val="C00000"/>
                  </a:solidFill>
                </a:ln>
                <a:solidFill>
                  <a:schemeClr val="bg1"/>
                </a:solidFill>
                <a:effectLst>
                  <a:outerShdw blurRad="38100" dist="38100" dir="2700000" algn="tl">
                    <a:srgbClr val="000000">
                      <a:alpha val="43137"/>
                    </a:srgbClr>
                  </a:outerShdw>
                </a:effectLst>
                <a:latin typeface="Arial" panose="020B0604020202020204" pitchFamily="34" charset="0"/>
                <a:cs typeface="Arial"/>
              </a:rPr>
              <a:t>Know the material you plan to present (2 Tim. 2:15).</a:t>
            </a:r>
          </a:p>
          <a:p>
            <a:pPr marL="990600" lvl="1" indent="-533400" eaLnBrk="1" hangingPunct="1">
              <a:spcBef>
                <a:spcPts val="0"/>
              </a:spcBef>
              <a:buClr>
                <a:schemeClr val="bg1"/>
              </a:buClr>
              <a:defRPr/>
            </a:pPr>
            <a:r>
              <a:rPr lang="en-US" altLang="en-US" sz="3200" b="1" dirty="0">
                <a:ln>
                  <a:solidFill>
                    <a:srgbClr val="C00000"/>
                  </a:solidFill>
                </a:ln>
                <a:solidFill>
                  <a:schemeClr val="bg1"/>
                </a:solidFill>
                <a:effectLst>
                  <a:outerShdw blurRad="38100" dist="38100" dir="2700000" algn="tl">
                    <a:srgbClr val="000000">
                      <a:alpha val="43137"/>
                    </a:srgbClr>
                  </a:outerShdw>
                </a:effectLst>
                <a:latin typeface="Arial" panose="020B0604020202020204" pitchFamily="34" charset="0"/>
                <a:cs typeface="Arial"/>
              </a:rPr>
              <a:t>Find a method of teaching the truth that YOU are comfortable using.</a:t>
            </a:r>
          </a:p>
          <a:p>
            <a:pPr marL="1390650" lvl="2" indent="-533400" eaLnBrk="1" hangingPunct="1">
              <a:spcBef>
                <a:spcPts val="0"/>
              </a:spcBef>
              <a:buClr>
                <a:schemeClr val="bg1"/>
              </a:buClr>
              <a:buFont typeface="Wingdings" panose="05000000000000000000" pitchFamily="2" charset="2"/>
              <a:buChar char="§"/>
              <a:defRPr/>
            </a:pPr>
            <a:r>
              <a:rPr lang="en-US" altLang="en-US" sz="3000" b="1" dirty="0">
                <a:solidFill>
                  <a:schemeClr val="bg1"/>
                </a:solidFill>
                <a:effectLst>
                  <a:outerShdw blurRad="38100" dist="38100" dir="2700000" algn="tl">
                    <a:srgbClr val="000000">
                      <a:alpha val="43137"/>
                    </a:srgbClr>
                  </a:outerShdw>
                </a:effectLst>
                <a:latin typeface="Arial" panose="020B0604020202020204" pitchFamily="34" charset="0"/>
                <a:cs typeface="Arial"/>
              </a:rPr>
              <a:t>Simply open the Bible.</a:t>
            </a:r>
          </a:p>
          <a:p>
            <a:pPr marL="1390650" lvl="2" indent="-533400" eaLnBrk="1" hangingPunct="1">
              <a:spcBef>
                <a:spcPts val="0"/>
              </a:spcBef>
              <a:buClr>
                <a:schemeClr val="bg1"/>
              </a:buClr>
              <a:buFont typeface="Wingdings" panose="05000000000000000000" pitchFamily="2" charset="2"/>
              <a:buChar char="§"/>
              <a:defRPr/>
            </a:pPr>
            <a:r>
              <a:rPr lang="en-US" altLang="en-US" sz="3000" b="1" dirty="0">
                <a:solidFill>
                  <a:schemeClr val="bg1"/>
                </a:solidFill>
                <a:effectLst>
                  <a:outerShdw blurRad="38100" dist="38100" dir="2700000" algn="tl">
                    <a:srgbClr val="000000">
                      <a:alpha val="43137"/>
                    </a:srgbClr>
                  </a:outerShdw>
                </a:effectLst>
                <a:latin typeface="Arial" panose="020B0604020202020204" pitchFamily="34" charset="0"/>
                <a:cs typeface="Arial"/>
              </a:rPr>
              <a:t>Use an outline.</a:t>
            </a:r>
          </a:p>
        </p:txBody>
      </p:sp>
    </p:spTree>
    <p:extLst>
      <p:ext uri="{BB962C8B-B14F-4D97-AF65-F5344CB8AC3E}">
        <p14:creationId xmlns:p14="http://schemas.microsoft.com/office/powerpoint/2010/main" val="3946930376"/>
      </p:ext>
    </p:extLst>
  </p:cSld>
  <p:clrMapOvr>
    <a:masterClrMapping/>
  </p:clrMapOvr>
  <p:transition spd="slow">
    <p:wipe dir="d"/>
  </p:transition>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0" y="0"/>
            <a:ext cx="9144000" cy="533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b" anchorCtr="0" compatLnSpc="1">
            <a:prstTxWarp prst="textNoShape">
              <a:avLst/>
            </a:prstTxWarp>
          </a:bodyPr>
          <a:lst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l"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l"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l"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l"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l"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l"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l"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2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Arial"/>
                <a:ea typeface="+mj-ea"/>
                <a:cs typeface="Arial"/>
              </a:rPr>
              <a:t>Preparing to Teach the Lost</a:t>
            </a:r>
          </a:p>
        </p:txBody>
      </p:sp>
      <p:sp>
        <p:nvSpPr>
          <p:cNvPr id="3" name="Rectangle 2">
            <a:extLst>
              <a:ext uri="{FF2B5EF4-FFF2-40B4-BE49-F238E27FC236}">
                <a16:creationId xmlns:a16="http://schemas.microsoft.com/office/drawing/2014/main" xmlns="" id="{208AD28A-A25B-4F07-969A-D827773C90DA}"/>
              </a:ext>
            </a:extLst>
          </p:cNvPr>
          <p:cNvSpPr/>
          <p:nvPr/>
        </p:nvSpPr>
        <p:spPr>
          <a:xfrm>
            <a:off x="1524000" y="838200"/>
            <a:ext cx="7620000" cy="1323439"/>
          </a:xfrm>
          <a:prstGeom prst="rect">
            <a:avLst/>
          </a:prstGeom>
          <a:noFill/>
        </p:spPr>
        <p:txBody>
          <a:bodyPr wrap="square" lIns="91440" tIns="45720" rIns="91440" bIns="45720">
            <a:spAutoFit/>
          </a:bodyPr>
          <a:lstStyle/>
          <a:p>
            <a:r>
              <a:rPr lang="en-US" sz="4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Black" panose="020B0A04020102020204" pitchFamily="34" charset="0"/>
              </a:rPr>
              <a:t>Use Effective Teaching Tools</a:t>
            </a:r>
          </a:p>
        </p:txBody>
      </p:sp>
      <p:sp>
        <p:nvSpPr>
          <p:cNvPr id="4" name="Rectangle 3">
            <a:extLst>
              <a:ext uri="{FF2B5EF4-FFF2-40B4-BE49-F238E27FC236}">
                <a16:creationId xmlns:a16="http://schemas.microsoft.com/office/drawing/2014/main" xmlns="" id="{079DA184-DA82-4FD5-B02B-23FF775A1D9E}"/>
              </a:ext>
            </a:extLst>
          </p:cNvPr>
          <p:cNvSpPr/>
          <p:nvPr/>
        </p:nvSpPr>
        <p:spPr>
          <a:xfrm>
            <a:off x="427582" y="838200"/>
            <a:ext cx="938077" cy="1446550"/>
          </a:xfrm>
          <a:prstGeom prst="rect">
            <a:avLst/>
          </a:prstGeom>
          <a:noFill/>
        </p:spPr>
        <p:txBody>
          <a:bodyPr wrap="none" lIns="91440" tIns="45720" rIns="91440" bIns="45720">
            <a:spAutoFit/>
          </a:bodyPr>
          <a:lstStyle/>
          <a:p>
            <a:pPr algn="ctr"/>
            <a:r>
              <a:rPr lang="en-US" sz="8800" b="0" cap="none" spc="0" dirty="0">
                <a:ln w="18415" cmpd="sng">
                  <a:solidFill>
                    <a:srgbClr val="FFFFFF"/>
                  </a:solidFill>
                  <a:prstDash val="solid"/>
                </a:ln>
                <a:gradFill>
                  <a:gsLst>
                    <a:gs pos="0">
                      <a:srgbClr val="A50021"/>
                    </a:gs>
                    <a:gs pos="39000">
                      <a:srgbClr val="C00000"/>
                    </a:gs>
                    <a:gs pos="100000">
                      <a:srgbClr val="FF0000"/>
                    </a:gs>
                  </a:gsLst>
                  <a:lin ang="5400000" scaled="0"/>
                </a:gradFill>
                <a:effectLst>
                  <a:outerShdw blurRad="63500" dir="3600000" algn="tl" rotWithShape="0">
                    <a:srgbClr val="000000">
                      <a:alpha val="70000"/>
                    </a:srgbClr>
                  </a:outerShdw>
                </a:effectLst>
                <a:latin typeface="Arial Black" panose="020B0A04020102020204" pitchFamily="34" charset="0"/>
              </a:rPr>
              <a:t>5</a:t>
            </a:r>
          </a:p>
        </p:txBody>
      </p:sp>
      <p:sp>
        <p:nvSpPr>
          <p:cNvPr id="6" name="Rectangle 3"/>
          <p:cNvSpPr txBox="1">
            <a:spLocks noChangeArrowheads="1"/>
          </p:cNvSpPr>
          <p:nvPr/>
        </p:nvSpPr>
        <p:spPr bwMode="auto">
          <a:xfrm>
            <a:off x="838200" y="2057400"/>
            <a:ext cx="8229600" cy="426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lr>
                <a:schemeClr val="folHlink"/>
              </a:buClr>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1"/>
              </a:buClr>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folHlink"/>
              </a:buClr>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90600" lvl="1" indent="-533400" eaLnBrk="1" hangingPunct="1">
              <a:spcBef>
                <a:spcPts val="0"/>
              </a:spcBef>
              <a:buClr>
                <a:schemeClr val="bg1"/>
              </a:buClr>
              <a:defRPr/>
            </a:pPr>
            <a:r>
              <a:rPr lang="en-US" altLang="en-US" sz="3200" b="1" dirty="0">
                <a:ln>
                  <a:solidFill>
                    <a:srgbClr val="C00000"/>
                  </a:solidFill>
                </a:ln>
                <a:solidFill>
                  <a:schemeClr val="bg1"/>
                </a:solidFill>
                <a:effectLst>
                  <a:outerShdw blurRad="38100" dist="38100" dir="2700000" algn="tl">
                    <a:srgbClr val="000000">
                      <a:alpha val="43137"/>
                    </a:srgbClr>
                  </a:outerShdw>
                </a:effectLst>
                <a:latin typeface="Arial" panose="020B0604020202020204" pitchFamily="34" charset="0"/>
                <a:cs typeface="Arial"/>
              </a:rPr>
              <a:t>Know the material you plan to present (2 Tim. 2:15).</a:t>
            </a:r>
          </a:p>
          <a:p>
            <a:pPr marL="990600" lvl="1" indent="-533400" eaLnBrk="1" hangingPunct="1">
              <a:spcBef>
                <a:spcPts val="0"/>
              </a:spcBef>
              <a:buClr>
                <a:schemeClr val="bg1"/>
              </a:buClr>
              <a:defRPr/>
            </a:pPr>
            <a:r>
              <a:rPr lang="en-US" altLang="en-US" sz="3200" b="1" dirty="0">
                <a:ln>
                  <a:solidFill>
                    <a:srgbClr val="C00000"/>
                  </a:solidFill>
                </a:ln>
                <a:solidFill>
                  <a:schemeClr val="bg1"/>
                </a:solidFill>
                <a:effectLst>
                  <a:outerShdw blurRad="38100" dist="38100" dir="2700000" algn="tl">
                    <a:srgbClr val="000000">
                      <a:alpha val="43137"/>
                    </a:srgbClr>
                  </a:outerShdw>
                </a:effectLst>
                <a:latin typeface="Arial" panose="020B0604020202020204" pitchFamily="34" charset="0"/>
                <a:cs typeface="Arial"/>
              </a:rPr>
              <a:t>Find a method of teaching the truth that YOU are comfortable using.</a:t>
            </a:r>
          </a:p>
          <a:p>
            <a:pPr marL="1390650" lvl="2" indent="-533400" eaLnBrk="1" hangingPunct="1">
              <a:spcBef>
                <a:spcPts val="0"/>
              </a:spcBef>
              <a:buClr>
                <a:schemeClr val="bg1"/>
              </a:buClr>
              <a:buFont typeface="Wingdings" panose="05000000000000000000" pitchFamily="2" charset="2"/>
              <a:buChar char="§"/>
              <a:defRPr/>
            </a:pPr>
            <a:r>
              <a:rPr lang="en-US" altLang="en-US" sz="3000" b="1" dirty="0">
                <a:solidFill>
                  <a:schemeClr val="bg1"/>
                </a:solidFill>
                <a:effectLst>
                  <a:outerShdw blurRad="38100" dist="38100" dir="2700000" algn="tl">
                    <a:srgbClr val="000000">
                      <a:alpha val="43137"/>
                    </a:srgbClr>
                  </a:outerShdw>
                </a:effectLst>
                <a:latin typeface="Arial" panose="020B0604020202020204" pitchFamily="34" charset="0"/>
                <a:cs typeface="Arial"/>
              </a:rPr>
              <a:t>Simply open the Bible.</a:t>
            </a:r>
          </a:p>
          <a:p>
            <a:pPr marL="1390650" lvl="2" indent="-533400" eaLnBrk="1" hangingPunct="1">
              <a:spcBef>
                <a:spcPts val="0"/>
              </a:spcBef>
              <a:buClr>
                <a:schemeClr val="bg1"/>
              </a:buClr>
              <a:buFont typeface="Wingdings" panose="05000000000000000000" pitchFamily="2" charset="2"/>
              <a:buChar char="§"/>
              <a:defRPr/>
            </a:pPr>
            <a:r>
              <a:rPr lang="en-US" altLang="en-US" sz="3000" b="1" dirty="0">
                <a:solidFill>
                  <a:schemeClr val="bg1"/>
                </a:solidFill>
                <a:effectLst>
                  <a:outerShdw blurRad="38100" dist="38100" dir="2700000" algn="tl">
                    <a:srgbClr val="000000">
                      <a:alpha val="43137"/>
                    </a:srgbClr>
                  </a:outerShdw>
                </a:effectLst>
                <a:latin typeface="Arial" panose="020B0604020202020204" pitchFamily="34" charset="0"/>
                <a:cs typeface="Arial"/>
              </a:rPr>
              <a:t>Use an outline.</a:t>
            </a:r>
          </a:p>
          <a:p>
            <a:pPr marL="1390650" lvl="2" indent="-533400" eaLnBrk="1" hangingPunct="1">
              <a:spcBef>
                <a:spcPts val="0"/>
              </a:spcBef>
              <a:buClr>
                <a:schemeClr val="bg1"/>
              </a:buClr>
              <a:buFont typeface="Wingdings" panose="05000000000000000000" pitchFamily="2" charset="2"/>
              <a:buChar char="§"/>
              <a:defRPr/>
            </a:pPr>
            <a:r>
              <a:rPr lang="en-US" altLang="en-US" sz="3000" b="1" dirty="0">
                <a:solidFill>
                  <a:schemeClr val="bg1"/>
                </a:solidFill>
                <a:effectLst>
                  <a:outerShdw blurRad="38100" dist="38100" dir="2700000" algn="tl">
                    <a:srgbClr val="000000">
                      <a:alpha val="43137"/>
                    </a:srgbClr>
                  </a:outerShdw>
                </a:effectLst>
                <a:latin typeface="Arial" panose="020B0604020202020204" pitchFamily="34" charset="0"/>
                <a:cs typeface="Arial"/>
              </a:rPr>
              <a:t>Use a Bible correspondence course.</a:t>
            </a:r>
          </a:p>
        </p:txBody>
      </p:sp>
    </p:spTree>
    <p:extLst>
      <p:ext uri="{BB962C8B-B14F-4D97-AF65-F5344CB8AC3E}">
        <p14:creationId xmlns:p14="http://schemas.microsoft.com/office/powerpoint/2010/main" val="2862926902"/>
      </p:ext>
    </p:extLst>
  </p:cSld>
  <p:clrMapOvr>
    <a:masterClrMapping/>
  </p:clrMapOvr>
  <p:transition spd="slow">
    <p:wipe dir="d"/>
  </p:transition>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0" y="0"/>
            <a:ext cx="9144000" cy="533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b" anchorCtr="0" compatLnSpc="1">
            <a:prstTxWarp prst="textNoShape">
              <a:avLst/>
            </a:prstTxWarp>
          </a:bodyPr>
          <a:lst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l"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l"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l"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l"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l"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l"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l"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2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Arial"/>
                <a:ea typeface="+mj-ea"/>
                <a:cs typeface="Arial"/>
              </a:rPr>
              <a:t>Preparing to Teach the Lost</a:t>
            </a:r>
          </a:p>
        </p:txBody>
      </p:sp>
      <p:sp>
        <p:nvSpPr>
          <p:cNvPr id="3" name="Rectangle 2">
            <a:extLst>
              <a:ext uri="{FF2B5EF4-FFF2-40B4-BE49-F238E27FC236}">
                <a16:creationId xmlns:a16="http://schemas.microsoft.com/office/drawing/2014/main" xmlns="" id="{208AD28A-A25B-4F07-969A-D827773C90DA}"/>
              </a:ext>
            </a:extLst>
          </p:cNvPr>
          <p:cNvSpPr/>
          <p:nvPr/>
        </p:nvSpPr>
        <p:spPr>
          <a:xfrm>
            <a:off x="1524000" y="838200"/>
            <a:ext cx="7620000" cy="1323439"/>
          </a:xfrm>
          <a:prstGeom prst="rect">
            <a:avLst/>
          </a:prstGeom>
          <a:noFill/>
        </p:spPr>
        <p:txBody>
          <a:bodyPr wrap="square" lIns="91440" tIns="45720" rIns="91440" bIns="45720">
            <a:spAutoFit/>
          </a:bodyPr>
          <a:lstStyle/>
          <a:p>
            <a:r>
              <a:rPr lang="en-US" sz="4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Black" panose="020B0A04020102020204" pitchFamily="34" charset="0"/>
              </a:rPr>
              <a:t>Use Effective Teaching Tools</a:t>
            </a:r>
          </a:p>
        </p:txBody>
      </p:sp>
      <p:sp>
        <p:nvSpPr>
          <p:cNvPr id="4" name="Rectangle 3">
            <a:extLst>
              <a:ext uri="{FF2B5EF4-FFF2-40B4-BE49-F238E27FC236}">
                <a16:creationId xmlns:a16="http://schemas.microsoft.com/office/drawing/2014/main" xmlns="" id="{079DA184-DA82-4FD5-B02B-23FF775A1D9E}"/>
              </a:ext>
            </a:extLst>
          </p:cNvPr>
          <p:cNvSpPr/>
          <p:nvPr/>
        </p:nvSpPr>
        <p:spPr>
          <a:xfrm>
            <a:off x="427582" y="838200"/>
            <a:ext cx="938077" cy="1446550"/>
          </a:xfrm>
          <a:prstGeom prst="rect">
            <a:avLst/>
          </a:prstGeom>
          <a:noFill/>
        </p:spPr>
        <p:txBody>
          <a:bodyPr wrap="none" lIns="91440" tIns="45720" rIns="91440" bIns="45720">
            <a:spAutoFit/>
          </a:bodyPr>
          <a:lstStyle/>
          <a:p>
            <a:pPr algn="ctr"/>
            <a:r>
              <a:rPr lang="en-US" sz="8800" b="0" cap="none" spc="0" dirty="0">
                <a:ln w="18415" cmpd="sng">
                  <a:solidFill>
                    <a:srgbClr val="FFFFFF"/>
                  </a:solidFill>
                  <a:prstDash val="solid"/>
                </a:ln>
                <a:gradFill>
                  <a:gsLst>
                    <a:gs pos="0">
                      <a:srgbClr val="A50021"/>
                    </a:gs>
                    <a:gs pos="39000">
                      <a:srgbClr val="C00000"/>
                    </a:gs>
                    <a:gs pos="100000">
                      <a:srgbClr val="FF0000"/>
                    </a:gs>
                  </a:gsLst>
                  <a:lin ang="5400000" scaled="0"/>
                </a:gradFill>
                <a:effectLst>
                  <a:outerShdw blurRad="63500" dir="3600000" algn="tl" rotWithShape="0">
                    <a:srgbClr val="000000">
                      <a:alpha val="70000"/>
                    </a:srgbClr>
                  </a:outerShdw>
                </a:effectLst>
                <a:latin typeface="Arial Black" panose="020B0A04020102020204" pitchFamily="34" charset="0"/>
              </a:rPr>
              <a:t>5</a:t>
            </a:r>
          </a:p>
        </p:txBody>
      </p:sp>
      <p:sp>
        <p:nvSpPr>
          <p:cNvPr id="6" name="Rectangle 3"/>
          <p:cNvSpPr txBox="1">
            <a:spLocks noChangeArrowheads="1"/>
          </p:cNvSpPr>
          <p:nvPr/>
        </p:nvSpPr>
        <p:spPr bwMode="auto">
          <a:xfrm>
            <a:off x="838200" y="2057400"/>
            <a:ext cx="8229600" cy="426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lr>
                <a:schemeClr val="folHlink"/>
              </a:buClr>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1"/>
              </a:buClr>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folHlink"/>
              </a:buClr>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90600" lvl="1" indent="-533400" eaLnBrk="1" hangingPunct="1">
              <a:spcBef>
                <a:spcPts val="0"/>
              </a:spcBef>
              <a:buClr>
                <a:schemeClr val="bg1"/>
              </a:buClr>
              <a:defRPr/>
            </a:pPr>
            <a:r>
              <a:rPr lang="en-US" altLang="en-US" sz="3200" b="1" dirty="0">
                <a:ln>
                  <a:solidFill>
                    <a:srgbClr val="C00000"/>
                  </a:solidFill>
                </a:ln>
                <a:solidFill>
                  <a:schemeClr val="bg1"/>
                </a:solidFill>
                <a:effectLst>
                  <a:outerShdw blurRad="38100" dist="38100" dir="2700000" algn="tl">
                    <a:srgbClr val="000000">
                      <a:alpha val="43137"/>
                    </a:srgbClr>
                  </a:outerShdw>
                </a:effectLst>
                <a:latin typeface="Arial" panose="020B0604020202020204" pitchFamily="34" charset="0"/>
                <a:cs typeface="Arial"/>
              </a:rPr>
              <a:t>Know the material you plan to present (2 Tim. 2:15).</a:t>
            </a:r>
          </a:p>
          <a:p>
            <a:pPr marL="990600" lvl="1" indent="-533400" eaLnBrk="1" hangingPunct="1">
              <a:spcBef>
                <a:spcPts val="0"/>
              </a:spcBef>
              <a:buClr>
                <a:schemeClr val="bg1"/>
              </a:buClr>
              <a:defRPr/>
            </a:pPr>
            <a:r>
              <a:rPr lang="en-US" altLang="en-US" sz="3200" b="1" dirty="0">
                <a:ln>
                  <a:solidFill>
                    <a:srgbClr val="C00000"/>
                  </a:solidFill>
                </a:ln>
                <a:solidFill>
                  <a:schemeClr val="bg1"/>
                </a:solidFill>
                <a:effectLst>
                  <a:outerShdw blurRad="38100" dist="38100" dir="2700000" algn="tl">
                    <a:srgbClr val="000000">
                      <a:alpha val="43137"/>
                    </a:srgbClr>
                  </a:outerShdw>
                </a:effectLst>
                <a:latin typeface="Arial" panose="020B0604020202020204" pitchFamily="34" charset="0"/>
                <a:cs typeface="Arial"/>
              </a:rPr>
              <a:t>Find a method of teaching the truth that YOU are comfortable using.</a:t>
            </a:r>
          </a:p>
          <a:p>
            <a:pPr marL="1390650" lvl="2" indent="-533400" eaLnBrk="1" hangingPunct="1">
              <a:spcBef>
                <a:spcPts val="0"/>
              </a:spcBef>
              <a:buClr>
                <a:schemeClr val="bg1"/>
              </a:buClr>
              <a:buFont typeface="Wingdings" panose="05000000000000000000" pitchFamily="2" charset="2"/>
              <a:buChar char="§"/>
              <a:defRPr/>
            </a:pPr>
            <a:r>
              <a:rPr lang="en-US" altLang="en-US" sz="3000" b="1" dirty="0">
                <a:solidFill>
                  <a:schemeClr val="bg1"/>
                </a:solidFill>
                <a:effectLst>
                  <a:outerShdw blurRad="38100" dist="38100" dir="2700000" algn="tl">
                    <a:srgbClr val="000000">
                      <a:alpha val="43137"/>
                    </a:srgbClr>
                  </a:outerShdw>
                </a:effectLst>
                <a:latin typeface="Arial" panose="020B0604020202020204" pitchFamily="34" charset="0"/>
                <a:cs typeface="Arial"/>
              </a:rPr>
              <a:t>Simply open the Bible.</a:t>
            </a:r>
          </a:p>
          <a:p>
            <a:pPr marL="1390650" lvl="2" indent="-533400" eaLnBrk="1" hangingPunct="1">
              <a:spcBef>
                <a:spcPts val="0"/>
              </a:spcBef>
              <a:buClr>
                <a:schemeClr val="bg1"/>
              </a:buClr>
              <a:buFont typeface="Wingdings" panose="05000000000000000000" pitchFamily="2" charset="2"/>
              <a:buChar char="§"/>
              <a:defRPr/>
            </a:pPr>
            <a:r>
              <a:rPr lang="en-US" altLang="en-US" sz="3000" b="1" dirty="0">
                <a:solidFill>
                  <a:schemeClr val="bg1"/>
                </a:solidFill>
                <a:effectLst>
                  <a:outerShdw blurRad="38100" dist="38100" dir="2700000" algn="tl">
                    <a:srgbClr val="000000">
                      <a:alpha val="43137"/>
                    </a:srgbClr>
                  </a:outerShdw>
                </a:effectLst>
                <a:latin typeface="Arial" panose="020B0604020202020204" pitchFamily="34" charset="0"/>
                <a:cs typeface="Arial"/>
              </a:rPr>
              <a:t>Use an outline.</a:t>
            </a:r>
          </a:p>
          <a:p>
            <a:pPr marL="1390650" lvl="2" indent="-533400" eaLnBrk="1" hangingPunct="1">
              <a:spcBef>
                <a:spcPts val="0"/>
              </a:spcBef>
              <a:buClr>
                <a:schemeClr val="bg1"/>
              </a:buClr>
              <a:buFont typeface="Wingdings" panose="05000000000000000000" pitchFamily="2" charset="2"/>
              <a:buChar char="§"/>
              <a:defRPr/>
            </a:pPr>
            <a:r>
              <a:rPr lang="en-US" altLang="en-US" sz="3000" b="1" dirty="0">
                <a:solidFill>
                  <a:schemeClr val="bg1"/>
                </a:solidFill>
                <a:effectLst>
                  <a:outerShdw blurRad="38100" dist="38100" dir="2700000" algn="tl">
                    <a:srgbClr val="000000">
                      <a:alpha val="43137"/>
                    </a:srgbClr>
                  </a:outerShdw>
                </a:effectLst>
                <a:latin typeface="Arial" panose="020B0604020202020204" pitchFamily="34" charset="0"/>
                <a:cs typeface="Arial"/>
              </a:rPr>
              <a:t>Use a Bible correspondence course.</a:t>
            </a:r>
          </a:p>
          <a:p>
            <a:pPr marL="1390650" lvl="2" indent="-533400" eaLnBrk="1" hangingPunct="1">
              <a:spcBef>
                <a:spcPts val="0"/>
              </a:spcBef>
              <a:buClr>
                <a:schemeClr val="bg1"/>
              </a:buClr>
              <a:buFont typeface="Wingdings" panose="05000000000000000000" pitchFamily="2" charset="2"/>
              <a:buChar char="§"/>
              <a:defRPr/>
            </a:pPr>
            <a:r>
              <a:rPr lang="en-US" altLang="en-US" sz="3000" b="1" dirty="0">
                <a:solidFill>
                  <a:schemeClr val="bg1"/>
                </a:solidFill>
                <a:effectLst>
                  <a:outerShdw blurRad="38100" dist="38100" dir="2700000" algn="tl">
                    <a:srgbClr val="000000">
                      <a:alpha val="43137"/>
                    </a:srgbClr>
                  </a:outerShdw>
                </a:effectLst>
                <a:latin typeface="Arial" panose="020B0604020202020204" pitchFamily="34" charset="0"/>
                <a:cs typeface="Arial"/>
              </a:rPr>
              <a:t>Use videos or DVDs.</a:t>
            </a:r>
          </a:p>
        </p:txBody>
      </p:sp>
    </p:spTree>
    <p:extLst>
      <p:ext uri="{BB962C8B-B14F-4D97-AF65-F5344CB8AC3E}">
        <p14:creationId xmlns:p14="http://schemas.microsoft.com/office/powerpoint/2010/main" val="849923338"/>
      </p:ext>
    </p:extLst>
  </p:cSld>
  <p:clrMapOvr>
    <a:masterClrMapping/>
  </p:clrMapOvr>
  <p:transition spd="slow">
    <p:wipe dir="d"/>
  </p:transition>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0" y="0"/>
            <a:ext cx="9144000" cy="533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b" anchorCtr="0" compatLnSpc="1">
            <a:prstTxWarp prst="textNoShape">
              <a:avLst/>
            </a:prstTxWarp>
          </a:bodyPr>
          <a:lst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l"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l"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l"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l"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l"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l"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l"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2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Arial"/>
                <a:ea typeface="+mj-ea"/>
                <a:cs typeface="Arial"/>
              </a:rPr>
              <a:t>Preparing to Teach the Lost</a:t>
            </a:r>
          </a:p>
        </p:txBody>
      </p:sp>
      <p:sp>
        <p:nvSpPr>
          <p:cNvPr id="3" name="Rectangle 2">
            <a:extLst>
              <a:ext uri="{FF2B5EF4-FFF2-40B4-BE49-F238E27FC236}">
                <a16:creationId xmlns:a16="http://schemas.microsoft.com/office/drawing/2014/main" xmlns="" id="{208AD28A-A25B-4F07-969A-D827773C90DA}"/>
              </a:ext>
            </a:extLst>
          </p:cNvPr>
          <p:cNvSpPr/>
          <p:nvPr/>
        </p:nvSpPr>
        <p:spPr>
          <a:xfrm>
            <a:off x="1524000" y="838200"/>
            <a:ext cx="7620000" cy="1323439"/>
          </a:xfrm>
          <a:prstGeom prst="rect">
            <a:avLst/>
          </a:prstGeom>
          <a:noFill/>
        </p:spPr>
        <p:txBody>
          <a:bodyPr wrap="square" lIns="91440" tIns="45720" rIns="91440" bIns="45720">
            <a:spAutoFit/>
          </a:bodyPr>
          <a:lstStyle/>
          <a:p>
            <a:r>
              <a:rPr lang="en-US" sz="4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Black" panose="020B0A04020102020204" pitchFamily="34" charset="0"/>
              </a:rPr>
              <a:t>Use Effective Teaching Tools</a:t>
            </a:r>
          </a:p>
        </p:txBody>
      </p:sp>
      <p:sp>
        <p:nvSpPr>
          <p:cNvPr id="4" name="Rectangle 3">
            <a:extLst>
              <a:ext uri="{FF2B5EF4-FFF2-40B4-BE49-F238E27FC236}">
                <a16:creationId xmlns:a16="http://schemas.microsoft.com/office/drawing/2014/main" xmlns="" id="{079DA184-DA82-4FD5-B02B-23FF775A1D9E}"/>
              </a:ext>
            </a:extLst>
          </p:cNvPr>
          <p:cNvSpPr/>
          <p:nvPr/>
        </p:nvSpPr>
        <p:spPr>
          <a:xfrm>
            <a:off x="427582" y="838200"/>
            <a:ext cx="938077" cy="1446550"/>
          </a:xfrm>
          <a:prstGeom prst="rect">
            <a:avLst/>
          </a:prstGeom>
          <a:noFill/>
        </p:spPr>
        <p:txBody>
          <a:bodyPr wrap="none" lIns="91440" tIns="45720" rIns="91440" bIns="45720">
            <a:spAutoFit/>
          </a:bodyPr>
          <a:lstStyle/>
          <a:p>
            <a:pPr algn="ctr"/>
            <a:r>
              <a:rPr lang="en-US" sz="8800" b="0" cap="none" spc="0" dirty="0">
                <a:ln w="18415" cmpd="sng">
                  <a:solidFill>
                    <a:srgbClr val="FFFFFF"/>
                  </a:solidFill>
                  <a:prstDash val="solid"/>
                </a:ln>
                <a:gradFill>
                  <a:gsLst>
                    <a:gs pos="0">
                      <a:srgbClr val="A50021"/>
                    </a:gs>
                    <a:gs pos="39000">
                      <a:srgbClr val="C00000"/>
                    </a:gs>
                    <a:gs pos="100000">
                      <a:srgbClr val="FF0000"/>
                    </a:gs>
                  </a:gsLst>
                  <a:lin ang="5400000" scaled="0"/>
                </a:gradFill>
                <a:effectLst>
                  <a:outerShdw blurRad="63500" dir="3600000" algn="tl" rotWithShape="0">
                    <a:srgbClr val="000000">
                      <a:alpha val="70000"/>
                    </a:srgbClr>
                  </a:outerShdw>
                </a:effectLst>
                <a:latin typeface="Arial Black" panose="020B0A04020102020204" pitchFamily="34" charset="0"/>
              </a:rPr>
              <a:t>5</a:t>
            </a:r>
          </a:p>
        </p:txBody>
      </p:sp>
      <p:sp>
        <p:nvSpPr>
          <p:cNvPr id="6" name="Rectangle 3"/>
          <p:cNvSpPr txBox="1">
            <a:spLocks noChangeArrowheads="1"/>
          </p:cNvSpPr>
          <p:nvPr/>
        </p:nvSpPr>
        <p:spPr bwMode="auto">
          <a:xfrm>
            <a:off x="838200" y="2057400"/>
            <a:ext cx="8229600" cy="426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lr>
                <a:schemeClr val="folHlink"/>
              </a:buClr>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1"/>
              </a:buClr>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folHlink"/>
              </a:buClr>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90600" lvl="1" indent="-533400" eaLnBrk="1" hangingPunct="1">
              <a:spcBef>
                <a:spcPts val="0"/>
              </a:spcBef>
              <a:buClr>
                <a:schemeClr val="bg1"/>
              </a:buClr>
              <a:defRPr/>
            </a:pPr>
            <a:r>
              <a:rPr lang="en-US" altLang="en-US" sz="3200" b="1" dirty="0">
                <a:ln>
                  <a:solidFill>
                    <a:srgbClr val="C00000"/>
                  </a:solidFill>
                </a:ln>
                <a:solidFill>
                  <a:schemeClr val="bg1"/>
                </a:solidFill>
                <a:effectLst>
                  <a:outerShdw blurRad="38100" dist="38100" dir="2700000" algn="tl">
                    <a:srgbClr val="000000">
                      <a:alpha val="43137"/>
                    </a:srgbClr>
                  </a:outerShdw>
                </a:effectLst>
                <a:latin typeface="Arial" panose="020B0604020202020204" pitchFamily="34" charset="0"/>
                <a:cs typeface="Arial"/>
              </a:rPr>
              <a:t>Know the material you plan to present (2 Tim. 2:15).</a:t>
            </a:r>
          </a:p>
          <a:p>
            <a:pPr marL="990600" lvl="1" indent="-533400" eaLnBrk="1" hangingPunct="1">
              <a:spcBef>
                <a:spcPts val="0"/>
              </a:spcBef>
              <a:buClr>
                <a:schemeClr val="bg1"/>
              </a:buClr>
              <a:defRPr/>
            </a:pPr>
            <a:r>
              <a:rPr lang="en-US" altLang="en-US" sz="3200" b="1" dirty="0">
                <a:ln>
                  <a:solidFill>
                    <a:srgbClr val="C00000"/>
                  </a:solidFill>
                </a:ln>
                <a:solidFill>
                  <a:schemeClr val="bg1"/>
                </a:solidFill>
                <a:effectLst>
                  <a:outerShdw blurRad="38100" dist="38100" dir="2700000" algn="tl">
                    <a:srgbClr val="000000">
                      <a:alpha val="43137"/>
                    </a:srgbClr>
                  </a:outerShdw>
                </a:effectLst>
                <a:latin typeface="Arial" panose="020B0604020202020204" pitchFamily="34" charset="0"/>
                <a:cs typeface="Arial"/>
              </a:rPr>
              <a:t>Find a method of teaching the truth that YOU are comfortable using.</a:t>
            </a:r>
          </a:p>
          <a:p>
            <a:pPr marL="1390650" lvl="2" indent="-533400" eaLnBrk="1" hangingPunct="1">
              <a:spcBef>
                <a:spcPts val="0"/>
              </a:spcBef>
              <a:buClr>
                <a:schemeClr val="bg1"/>
              </a:buClr>
              <a:buFont typeface="Wingdings" panose="05000000000000000000" pitchFamily="2" charset="2"/>
              <a:buChar char="§"/>
              <a:defRPr/>
            </a:pPr>
            <a:r>
              <a:rPr lang="en-US" altLang="en-US" sz="3000" b="1" dirty="0">
                <a:solidFill>
                  <a:schemeClr val="bg1"/>
                </a:solidFill>
                <a:effectLst>
                  <a:outerShdw blurRad="38100" dist="38100" dir="2700000" algn="tl">
                    <a:srgbClr val="000000">
                      <a:alpha val="43137"/>
                    </a:srgbClr>
                  </a:outerShdw>
                </a:effectLst>
                <a:latin typeface="Arial" panose="020B0604020202020204" pitchFamily="34" charset="0"/>
                <a:cs typeface="Arial"/>
              </a:rPr>
              <a:t>Simply open the Bible.</a:t>
            </a:r>
          </a:p>
          <a:p>
            <a:pPr marL="1390650" lvl="2" indent="-533400" eaLnBrk="1" hangingPunct="1">
              <a:spcBef>
                <a:spcPts val="0"/>
              </a:spcBef>
              <a:buClr>
                <a:schemeClr val="bg1"/>
              </a:buClr>
              <a:buFont typeface="Wingdings" panose="05000000000000000000" pitchFamily="2" charset="2"/>
              <a:buChar char="§"/>
              <a:defRPr/>
            </a:pPr>
            <a:r>
              <a:rPr lang="en-US" altLang="en-US" sz="3000" b="1" dirty="0">
                <a:solidFill>
                  <a:schemeClr val="bg1"/>
                </a:solidFill>
                <a:effectLst>
                  <a:outerShdw blurRad="38100" dist="38100" dir="2700000" algn="tl">
                    <a:srgbClr val="000000">
                      <a:alpha val="43137"/>
                    </a:srgbClr>
                  </a:outerShdw>
                </a:effectLst>
                <a:latin typeface="Arial" panose="020B0604020202020204" pitchFamily="34" charset="0"/>
                <a:cs typeface="Arial"/>
              </a:rPr>
              <a:t>Use an outline.</a:t>
            </a:r>
          </a:p>
          <a:p>
            <a:pPr marL="1390650" lvl="2" indent="-533400" eaLnBrk="1" hangingPunct="1">
              <a:spcBef>
                <a:spcPts val="0"/>
              </a:spcBef>
              <a:buClr>
                <a:schemeClr val="bg1"/>
              </a:buClr>
              <a:buFont typeface="Wingdings" panose="05000000000000000000" pitchFamily="2" charset="2"/>
              <a:buChar char="§"/>
              <a:defRPr/>
            </a:pPr>
            <a:r>
              <a:rPr lang="en-US" altLang="en-US" sz="3000" b="1" dirty="0">
                <a:solidFill>
                  <a:schemeClr val="bg1"/>
                </a:solidFill>
                <a:effectLst>
                  <a:outerShdw blurRad="38100" dist="38100" dir="2700000" algn="tl">
                    <a:srgbClr val="000000">
                      <a:alpha val="43137"/>
                    </a:srgbClr>
                  </a:outerShdw>
                </a:effectLst>
                <a:latin typeface="Arial" panose="020B0604020202020204" pitchFamily="34" charset="0"/>
                <a:cs typeface="Arial"/>
              </a:rPr>
              <a:t>Use a Bible correspondence course.</a:t>
            </a:r>
          </a:p>
          <a:p>
            <a:pPr marL="1390650" lvl="2" indent="-533400" eaLnBrk="1" hangingPunct="1">
              <a:spcBef>
                <a:spcPts val="0"/>
              </a:spcBef>
              <a:buClr>
                <a:schemeClr val="bg1"/>
              </a:buClr>
              <a:buFont typeface="Wingdings" panose="05000000000000000000" pitchFamily="2" charset="2"/>
              <a:buChar char="§"/>
              <a:defRPr/>
            </a:pPr>
            <a:r>
              <a:rPr lang="en-US" altLang="en-US" sz="3000" b="1" dirty="0">
                <a:solidFill>
                  <a:schemeClr val="bg1"/>
                </a:solidFill>
                <a:effectLst>
                  <a:outerShdw blurRad="38100" dist="38100" dir="2700000" algn="tl">
                    <a:srgbClr val="000000">
                      <a:alpha val="43137"/>
                    </a:srgbClr>
                  </a:outerShdw>
                </a:effectLst>
                <a:latin typeface="Arial" panose="020B0604020202020204" pitchFamily="34" charset="0"/>
                <a:cs typeface="Arial"/>
              </a:rPr>
              <a:t>Use videos or DVDs.</a:t>
            </a:r>
          </a:p>
          <a:p>
            <a:pPr marL="1390650" lvl="2" indent="-533400" eaLnBrk="1" hangingPunct="1">
              <a:spcBef>
                <a:spcPts val="0"/>
              </a:spcBef>
              <a:buClr>
                <a:schemeClr val="bg1"/>
              </a:buClr>
              <a:buFont typeface="Wingdings" panose="05000000000000000000" pitchFamily="2" charset="2"/>
              <a:buChar char="§"/>
              <a:defRPr/>
            </a:pPr>
            <a:r>
              <a:rPr lang="en-US" altLang="en-US" sz="3000" b="1" dirty="0">
                <a:solidFill>
                  <a:schemeClr val="bg1"/>
                </a:solidFill>
                <a:effectLst>
                  <a:outerShdw blurRad="38100" dist="38100" dir="2700000" algn="tl">
                    <a:srgbClr val="000000">
                      <a:alpha val="43137"/>
                    </a:srgbClr>
                  </a:outerShdw>
                </a:effectLst>
                <a:latin typeface="Arial" panose="020B0604020202020204" pitchFamily="34" charset="0"/>
                <a:cs typeface="Arial"/>
              </a:rPr>
              <a:t>Use a PowerPoint presentation on a laptop or tablet.</a:t>
            </a:r>
          </a:p>
        </p:txBody>
      </p:sp>
    </p:spTree>
    <p:extLst>
      <p:ext uri="{BB962C8B-B14F-4D97-AF65-F5344CB8AC3E}">
        <p14:creationId xmlns:p14="http://schemas.microsoft.com/office/powerpoint/2010/main" val="988575168"/>
      </p:ext>
    </p:extLst>
  </p:cSld>
  <p:clrMapOvr>
    <a:masterClrMapping/>
  </p:clrMapOvr>
  <p:transition spd="slow">
    <p:wipe dir="d"/>
  </p:transition>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0" y="0"/>
            <a:ext cx="9144000" cy="533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b" anchorCtr="0" compatLnSpc="1">
            <a:prstTxWarp prst="textNoShape">
              <a:avLst/>
            </a:prstTxWarp>
          </a:bodyPr>
          <a:lst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l"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l"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l"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l"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l"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l"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l"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algn="ctr" eaLnBrk="1" hangingPunct="1"/>
            <a:r>
              <a:rPr lang="en-US" altLang="en-US" sz="3200" b="1" dirty="0">
                <a:solidFill>
                  <a:prstClr val="white"/>
                </a:solidFill>
                <a:effectLst>
                  <a:outerShdw blurRad="38100" dist="38100" dir="2700000" algn="tl">
                    <a:srgbClr val="000000">
                      <a:alpha val="43137"/>
                    </a:srgbClr>
                  </a:outerShdw>
                </a:effectLst>
                <a:latin typeface="Arial"/>
                <a:cs typeface="Arial"/>
              </a:rPr>
              <a:t>Preparing to Teach the Lost</a:t>
            </a:r>
          </a:p>
        </p:txBody>
      </p:sp>
    </p:spTree>
    <p:extLst>
      <p:ext uri="{BB962C8B-B14F-4D97-AF65-F5344CB8AC3E}">
        <p14:creationId xmlns:p14="http://schemas.microsoft.com/office/powerpoint/2010/main" val="596493034"/>
      </p:ext>
    </p:extLst>
  </p:cSld>
  <p:clrMapOvr>
    <a:masterClrMapping/>
  </p:clrMapOvr>
  <p:transition spd="slow">
    <p:wipe dir="d"/>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0" y="0"/>
            <a:ext cx="9144000" cy="533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b" anchorCtr="0" compatLnSpc="1">
            <a:prstTxWarp prst="textNoShape">
              <a:avLst/>
            </a:prstTxWarp>
          </a:bodyPr>
          <a:lst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l"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l"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l"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l"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l"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l"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l"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2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Arial"/>
                <a:ea typeface="+mj-ea"/>
                <a:cs typeface="Arial"/>
              </a:rPr>
              <a:t>Preparing to Teach the Lost</a:t>
            </a:r>
          </a:p>
        </p:txBody>
      </p:sp>
      <p:sp>
        <p:nvSpPr>
          <p:cNvPr id="3" name="Rectangle 2">
            <a:extLst>
              <a:ext uri="{FF2B5EF4-FFF2-40B4-BE49-F238E27FC236}">
                <a16:creationId xmlns:a16="http://schemas.microsoft.com/office/drawing/2014/main" xmlns="" id="{208AD28A-A25B-4F07-969A-D827773C90DA}"/>
              </a:ext>
            </a:extLst>
          </p:cNvPr>
          <p:cNvSpPr/>
          <p:nvPr/>
        </p:nvSpPr>
        <p:spPr>
          <a:xfrm>
            <a:off x="1524000" y="838200"/>
            <a:ext cx="7620000" cy="1323439"/>
          </a:xfrm>
          <a:prstGeom prst="rect">
            <a:avLst/>
          </a:prstGeom>
          <a:noFill/>
        </p:spPr>
        <p:txBody>
          <a:bodyPr wrap="square" lIns="91440" tIns="45720" rIns="91440" bIns="45720">
            <a:spAutoFit/>
          </a:bodyPr>
          <a:lstStyle/>
          <a:p>
            <a:r>
              <a:rPr lang="en-US" sz="4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Black" panose="020B0A04020102020204" pitchFamily="34" charset="0"/>
              </a:rPr>
              <a:t>Understand What We Are Seeking To Accomplish</a:t>
            </a:r>
          </a:p>
        </p:txBody>
      </p:sp>
      <p:sp>
        <p:nvSpPr>
          <p:cNvPr id="4" name="Rectangle 3">
            <a:extLst>
              <a:ext uri="{FF2B5EF4-FFF2-40B4-BE49-F238E27FC236}">
                <a16:creationId xmlns:a16="http://schemas.microsoft.com/office/drawing/2014/main" xmlns="" id="{079DA184-DA82-4FD5-B02B-23FF775A1D9E}"/>
              </a:ext>
            </a:extLst>
          </p:cNvPr>
          <p:cNvSpPr/>
          <p:nvPr/>
        </p:nvSpPr>
        <p:spPr>
          <a:xfrm>
            <a:off x="427582" y="838200"/>
            <a:ext cx="938077" cy="1446550"/>
          </a:xfrm>
          <a:prstGeom prst="rect">
            <a:avLst/>
          </a:prstGeom>
          <a:noFill/>
        </p:spPr>
        <p:txBody>
          <a:bodyPr wrap="none" lIns="91440" tIns="45720" rIns="91440" bIns="45720">
            <a:spAutoFit/>
          </a:bodyPr>
          <a:lstStyle/>
          <a:p>
            <a:pPr algn="ctr"/>
            <a:r>
              <a:rPr lang="en-US" sz="8800" b="0" cap="none" spc="0" dirty="0">
                <a:ln w="18415" cmpd="sng">
                  <a:solidFill>
                    <a:srgbClr val="FFFFFF"/>
                  </a:solidFill>
                  <a:prstDash val="solid"/>
                </a:ln>
                <a:gradFill>
                  <a:gsLst>
                    <a:gs pos="0">
                      <a:srgbClr val="A50021"/>
                    </a:gs>
                    <a:gs pos="39000">
                      <a:srgbClr val="C00000"/>
                    </a:gs>
                    <a:gs pos="100000">
                      <a:srgbClr val="FF0000"/>
                    </a:gs>
                  </a:gsLst>
                  <a:lin ang="5400000" scaled="0"/>
                </a:gradFill>
                <a:effectLst>
                  <a:outerShdw blurRad="63500" dir="3600000" algn="tl" rotWithShape="0">
                    <a:srgbClr val="000000">
                      <a:alpha val="70000"/>
                    </a:srgbClr>
                  </a:outerShdw>
                </a:effectLst>
                <a:latin typeface="Arial Black" panose="020B0A04020102020204" pitchFamily="34" charset="0"/>
              </a:rPr>
              <a:t>1</a:t>
            </a:r>
          </a:p>
        </p:txBody>
      </p:sp>
    </p:spTree>
    <p:extLst>
      <p:ext uri="{BB962C8B-B14F-4D97-AF65-F5344CB8AC3E}">
        <p14:creationId xmlns:p14="http://schemas.microsoft.com/office/powerpoint/2010/main" val="2595041803"/>
      </p:ext>
    </p:extLst>
  </p:cSld>
  <p:clrMapOvr>
    <a:masterClrMapping/>
  </p:clrMapOvr>
  <p:transition spd="slow">
    <p:wipe dir="d"/>
  </p:transition>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0" y="0"/>
            <a:ext cx="9144000" cy="533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b" anchorCtr="0" compatLnSpc="1">
            <a:prstTxWarp prst="textNoShape">
              <a:avLst/>
            </a:prstTxWarp>
          </a:bodyPr>
          <a:lst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l"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l"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l"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l"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l"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l"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l"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algn="ctr" eaLnBrk="1" hangingPunct="1"/>
            <a:r>
              <a:rPr lang="en-US" altLang="en-US" sz="3200" b="1" dirty="0">
                <a:solidFill>
                  <a:prstClr val="white"/>
                </a:solidFill>
                <a:effectLst>
                  <a:outerShdw blurRad="38100" dist="38100" dir="2700000" algn="tl">
                    <a:srgbClr val="000000">
                      <a:alpha val="43137"/>
                    </a:srgbClr>
                  </a:outerShdw>
                </a:effectLst>
                <a:latin typeface="Arial"/>
                <a:cs typeface="Arial"/>
              </a:rPr>
              <a:t>Preparing to Teach the Lost</a:t>
            </a:r>
          </a:p>
        </p:txBody>
      </p:sp>
      <p:sp>
        <p:nvSpPr>
          <p:cNvPr id="3" name="Rectangle 2">
            <a:extLst>
              <a:ext uri="{FF2B5EF4-FFF2-40B4-BE49-F238E27FC236}">
                <a16:creationId xmlns:a16="http://schemas.microsoft.com/office/drawing/2014/main" xmlns="" id="{208AD28A-A25B-4F07-969A-D827773C90DA}"/>
              </a:ext>
            </a:extLst>
          </p:cNvPr>
          <p:cNvSpPr/>
          <p:nvPr/>
        </p:nvSpPr>
        <p:spPr>
          <a:xfrm>
            <a:off x="1524000" y="838200"/>
            <a:ext cx="7620000" cy="1323439"/>
          </a:xfrm>
          <a:prstGeom prst="rect">
            <a:avLst/>
          </a:prstGeom>
          <a:noFill/>
        </p:spPr>
        <p:txBody>
          <a:bodyPr wrap="square" lIns="91440" tIns="45720" rIns="91440" bIns="45720">
            <a:spAutoFit/>
          </a:bodyPr>
          <a:lstStyle/>
          <a:p>
            <a:r>
              <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Black" panose="020B0A04020102020204" pitchFamily="34" charset="0"/>
              </a:rPr>
              <a:t>Don’t Underestimate The Power Of The Gospel</a:t>
            </a:r>
          </a:p>
        </p:txBody>
      </p:sp>
      <p:sp>
        <p:nvSpPr>
          <p:cNvPr id="4" name="Rectangle 3">
            <a:extLst>
              <a:ext uri="{FF2B5EF4-FFF2-40B4-BE49-F238E27FC236}">
                <a16:creationId xmlns:a16="http://schemas.microsoft.com/office/drawing/2014/main" xmlns="" id="{079DA184-DA82-4FD5-B02B-23FF775A1D9E}"/>
              </a:ext>
            </a:extLst>
          </p:cNvPr>
          <p:cNvSpPr/>
          <p:nvPr/>
        </p:nvSpPr>
        <p:spPr>
          <a:xfrm>
            <a:off x="427582" y="838200"/>
            <a:ext cx="938077" cy="1446550"/>
          </a:xfrm>
          <a:prstGeom prst="rect">
            <a:avLst/>
          </a:prstGeom>
          <a:noFill/>
        </p:spPr>
        <p:txBody>
          <a:bodyPr wrap="none" lIns="91440" tIns="45720" rIns="91440" bIns="45720">
            <a:spAutoFit/>
          </a:bodyPr>
          <a:lstStyle/>
          <a:p>
            <a:pPr algn="ctr"/>
            <a:r>
              <a:rPr lang="en-US" sz="8800" dirty="0">
                <a:ln w="18415" cmpd="sng">
                  <a:solidFill>
                    <a:srgbClr val="FFFFFF"/>
                  </a:solidFill>
                  <a:prstDash val="solid"/>
                </a:ln>
                <a:gradFill>
                  <a:gsLst>
                    <a:gs pos="0">
                      <a:srgbClr val="A50021"/>
                    </a:gs>
                    <a:gs pos="39000">
                      <a:srgbClr val="C00000"/>
                    </a:gs>
                    <a:gs pos="100000">
                      <a:srgbClr val="FF0000"/>
                    </a:gs>
                  </a:gsLst>
                  <a:lin ang="5400000" scaled="0"/>
                </a:gradFill>
                <a:effectLst>
                  <a:outerShdw blurRad="63500" dir="3600000" algn="tl" rotWithShape="0">
                    <a:srgbClr val="000000">
                      <a:alpha val="70000"/>
                    </a:srgbClr>
                  </a:outerShdw>
                </a:effectLst>
                <a:latin typeface="Arial Black" panose="020B0A04020102020204" pitchFamily="34" charset="0"/>
              </a:rPr>
              <a:t>6</a:t>
            </a:r>
          </a:p>
        </p:txBody>
      </p:sp>
    </p:spTree>
    <p:extLst>
      <p:ext uri="{BB962C8B-B14F-4D97-AF65-F5344CB8AC3E}">
        <p14:creationId xmlns:p14="http://schemas.microsoft.com/office/powerpoint/2010/main" val="129956549"/>
      </p:ext>
    </p:extLst>
  </p:cSld>
  <p:clrMapOvr>
    <a:masterClrMapping/>
  </p:clrMapOvr>
  <p:transition spd="slow">
    <p:wipe dir="d"/>
  </p:transition>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0" y="0"/>
            <a:ext cx="9144000" cy="533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b" anchorCtr="0" compatLnSpc="1">
            <a:prstTxWarp prst="textNoShape">
              <a:avLst/>
            </a:prstTxWarp>
          </a:bodyPr>
          <a:lst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l"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l"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l"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l"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l"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l"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l"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algn="ctr" eaLnBrk="1" hangingPunct="1"/>
            <a:r>
              <a:rPr lang="en-US" altLang="en-US" sz="3200" b="1" dirty="0">
                <a:solidFill>
                  <a:prstClr val="white"/>
                </a:solidFill>
                <a:effectLst>
                  <a:outerShdw blurRad="38100" dist="38100" dir="2700000" algn="tl">
                    <a:srgbClr val="000000">
                      <a:alpha val="43137"/>
                    </a:srgbClr>
                  </a:outerShdw>
                </a:effectLst>
                <a:latin typeface="Arial"/>
                <a:cs typeface="Arial"/>
              </a:rPr>
              <a:t>Preparing to Teach the Lost</a:t>
            </a:r>
          </a:p>
        </p:txBody>
      </p:sp>
      <p:sp>
        <p:nvSpPr>
          <p:cNvPr id="3" name="Rectangle 2">
            <a:extLst>
              <a:ext uri="{FF2B5EF4-FFF2-40B4-BE49-F238E27FC236}">
                <a16:creationId xmlns:a16="http://schemas.microsoft.com/office/drawing/2014/main" xmlns="" id="{208AD28A-A25B-4F07-969A-D827773C90DA}"/>
              </a:ext>
            </a:extLst>
          </p:cNvPr>
          <p:cNvSpPr/>
          <p:nvPr/>
        </p:nvSpPr>
        <p:spPr>
          <a:xfrm>
            <a:off x="1524000" y="838200"/>
            <a:ext cx="7620000" cy="1323439"/>
          </a:xfrm>
          <a:prstGeom prst="rect">
            <a:avLst/>
          </a:prstGeom>
          <a:noFill/>
        </p:spPr>
        <p:txBody>
          <a:bodyPr wrap="square" lIns="91440" tIns="45720" rIns="91440" bIns="45720">
            <a:spAutoFit/>
          </a:bodyPr>
          <a:lstStyle/>
          <a:p>
            <a:r>
              <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Black" panose="020B0A04020102020204" pitchFamily="34" charset="0"/>
              </a:rPr>
              <a:t>Don’t Underestimate The Power Of The Gospel</a:t>
            </a:r>
          </a:p>
        </p:txBody>
      </p:sp>
      <p:sp>
        <p:nvSpPr>
          <p:cNvPr id="4" name="Rectangle 3">
            <a:extLst>
              <a:ext uri="{FF2B5EF4-FFF2-40B4-BE49-F238E27FC236}">
                <a16:creationId xmlns:a16="http://schemas.microsoft.com/office/drawing/2014/main" xmlns="" id="{079DA184-DA82-4FD5-B02B-23FF775A1D9E}"/>
              </a:ext>
            </a:extLst>
          </p:cNvPr>
          <p:cNvSpPr/>
          <p:nvPr/>
        </p:nvSpPr>
        <p:spPr>
          <a:xfrm>
            <a:off x="427582" y="838200"/>
            <a:ext cx="938077" cy="1446550"/>
          </a:xfrm>
          <a:prstGeom prst="rect">
            <a:avLst/>
          </a:prstGeom>
          <a:noFill/>
        </p:spPr>
        <p:txBody>
          <a:bodyPr wrap="none" lIns="91440" tIns="45720" rIns="91440" bIns="45720">
            <a:spAutoFit/>
          </a:bodyPr>
          <a:lstStyle/>
          <a:p>
            <a:pPr algn="ctr"/>
            <a:r>
              <a:rPr lang="en-US" sz="8800" dirty="0">
                <a:ln w="18415" cmpd="sng">
                  <a:solidFill>
                    <a:srgbClr val="FFFFFF"/>
                  </a:solidFill>
                  <a:prstDash val="solid"/>
                </a:ln>
                <a:gradFill>
                  <a:gsLst>
                    <a:gs pos="0">
                      <a:srgbClr val="A50021"/>
                    </a:gs>
                    <a:gs pos="39000">
                      <a:srgbClr val="C00000"/>
                    </a:gs>
                    <a:gs pos="100000">
                      <a:srgbClr val="FF0000"/>
                    </a:gs>
                  </a:gsLst>
                  <a:lin ang="5400000" scaled="0"/>
                </a:gradFill>
                <a:effectLst>
                  <a:outerShdw blurRad="63500" dir="3600000" algn="tl" rotWithShape="0">
                    <a:srgbClr val="000000">
                      <a:alpha val="70000"/>
                    </a:srgbClr>
                  </a:outerShdw>
                </a:effectLst>
                <a:latin typeface="Arial Black" panose="020B0A04020102020204" pitchFamily="34" charset="0"/>
              </a:rPr>
              <a:t>6</a:t>
            </a:r>
          </a:p>
        </p:txBody>
      </p:sp>
      <p:sp>
        <p:nvSpPr>
          <p:cNvPr id="5" name="Rectangle 3"/>
          <p:cNvSpPr txBox="1">
            <a:spLocks noChangeArrowheads="1"/>
          </p:cNvSpPr>
          <p:nvPr/>
        </p:nvSpPr>
        <p:spPr bwMode="auto">
          <a:xfrm>
            <a:off x="1066801" y="2284750"/>
            <a:ext cx="7696200" cy="4041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lr>
                <a:schemeClr val="folHlink"/>
              </a:buClr>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1"/>
              </a:buClr>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folHlink"/>
              </a:buClr>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90600" lvl="1" indent="-533400" eaLnBrk="1" hangingPunct="1">
              <a:spcBef>
                <a:spcPts val="2400"/>
              </a:spcBef>
              <a:buClr>
                <a:prstClr val="white"/>
              </a:buClr>
              <a:defRPr/>
            </a:pPr>
            <a:r>
              <a:rPr lang="en-US" altLang="en-US" sz="3200" b="1" dirty="0">
                <a:ln>
                  <a:solidFill>
                    <a:srgbClr val="C00000"/>
                  </a:solidFill>
                </a:ln>
                <a:solidFill>
                  <a:prstClr val="white"/>
                </a:solidFill>
                <a:effectLst>
                  <a:outerShdw blurRad="38100" dist="38100" dir="2700000" algn="tl">
                    <a:srgbClr val="000000">
                      <a:alpha val="43137"/>
                    </a:srgbClr>
                  </a:outerShdw>
                </a:effectLst>
                <a:latin typeface="Arial" panose="020B0604020202020204" pitchFamily="34" charset="0"/>
                <a:cs typeface="Arial"/>
              </a:rPr>
              <a:t>Our responsibility is to teach the gospel of Christ (1 Cor. 3:6).</a:t>
            </a:r>
          </a:p>
        </p:txBody>
      </p:sp>
    </p:spTree>
    <p:extLst>
      <p:ext uri="{BB962C8B-B14F-4D97-AF65-F5344CB8AC3E}">
        <p14:creationId xmlns:p14="http://schemas.microsoft.com/office/powerpoint/2010/main" val="290814372"/>
      </p:ext>
    </p:extLst>
  </p:cSld>
  <p:clrMapOvr>
    <a:masterClrMapping/>
  </p:clrMapOvr>
  <p:transition spd="slow">
    <p:wipe dir="d"/>
  </p:transition>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0" y="0"/>
            <a:ext cx="9144000" cy="533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b" anchorCtr="0" compatLnSpc="1">
            <a:prstTxWarp prst="textNoShape">
              <a:avLst/>
            </a:prstTxWarp>
          </a:bodyPr>
          <a:lst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l"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l"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l"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l"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l"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l"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l"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algn="ctr" eaLnBrk="1" hangingPunct="1"/>
            <a:r>
              <a:rPr lang="en-US" altLang="en-US" sz="3200" b="1" dirty="0">
                <a:solidFill>
                  <a:prstClr val="white"/>
                </a:solidFill>
                <a:effectLst>
                  <a:outerShdw blurRad="38100" dist="38100" dir="2700000" algn="tl">
                    <a:srgbClr val="000000">
                      <a:alpha val="43137"/>
                    </a:srgbClr>
                  </a:outerShdw>
                </a:effectLst>
                <a:latin typeface="Arial"/>
                <a:cs typeface="Arial"/>
              </a:rPr>
              <a:t>Preparing to Teach the Lost</a:t>
            </a:r>
          </a:p>
        </p:txBody>
      </p:sp>
      <p:sp>
        <p:nvSpPr>
          <p:cNvPr id="3" name="Rectangle 2">
            <a:extLst>
              <a:ext uri="{FF2B5EF4-FFF2-40B4-BE49-F238E27FC236}">
                <a16:creationId xmlns:a16="http://schemas.microsoft.com/office/drawing/2014/main" xmlns="" id="{208AD28A-A25B-4F07-969A-D827773C90DA}"/>
              </a:ext>
            </a:extLst>
          </p:cNvPr>
          <p:cNvSpPr/>
          <p:nvPr/>
        </p:nvSpPr>
        <p:spPr>
          <a:xfrm>
            <a:off x="1524000" y="838200"/>
            <a:ext cx="7620000" cy="1323439"/>
          </a:xfrm>
          <a:prstGeom prst="rect">
            <a:avLst/>
          </a:prstGeom>
          <a:noFill/>
        </p:spPr>
        <p:txBody>
          <a:bodyPr wrap="square" lIns="91440" tIns="45720" rIns="91440" bIns="45720">
            <a:spAutoFit/>
          </a:bodyPr>
          <a:lstStyle/>
          <a:p>
            <a:r>
              <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Black" panose="020B0A04020102020204" pitchFamily="34" charset="0"/>
              </a:rPr>
              <a:t>Don’t Underestimate The Power Of The Gospel</a:t>
            </a:r>
          </a:p>
        </p:txBody>
      </p:sp>
      <p:sp>
        <p:nvSpPr>
          <p:cNvPr id="4" name="Rectangle 3">
            <a:extLst>
              <a:ext uri="{FF2B5EF4-FFF2-40B4-BE49-F238E27FC236}">
                <a16:creationId xmlns:a16="http://schemas.microsoft.com/office/drawing/2014/main" xmlns="" id="{079DA184-DA82-4FD5-B02B-23FF775A1D9E}"/>
              </a:ext>
            </a:extLst>
          </p:cNvPr>
          <p:cNvSpPr/>
          <p:nvPr/>
        </p:nvSpPr>
        <p:spPr>
          <a:xfrm>
            <a:off x="427582" y="838200"/>
            <a:ext cx="938077" cy="1446550"/>
          </a:xfrm>
          <a:prstGeom prst="rect">
            <a:avLst/>
          </a:prstGeom>
          <a:noFill/>
        </p:spPr>
        <p:txBody>
          <a:bodyPr wrap="none" lIns="91440" tIns="45720" rIns="91440" bIns="45720">
            <a:spAutoFit/>
          </a:bodyPr>
          <a:lstStyle/>
          <a:p>
            <a:pPr algn="ctr"/>
            <a:r>
              <a:rPr lang="en-US" sz="8800" dirty="0">
                <a:ln w="18415" cmpd="sng">
                  <a:solidFill>
                    <a:srgbClr val="FFFFFF"/>
                  </a:solidFill>
                  <a:prstDash val="solid"/>
                </a:ln>
                <a:gradFill>
                  <a:gsLst>
                    <a:gs pos="0">
                      <a:srgbClr val="A50021"/>
                    </a:gs>
                    <a:gs pos="39000">
                      <a:srgbClr val="C00000"/>
                    </a:gs>
                    <a:gs pos="100000">
                      <a:srgbClr val="FF0000"/>
                    </a:gs>
                  </a:gsLst>
                  <a:lin ang="5400000" scaled="0"/>
                </a:gradFill>
                <a:effectLst>
                  <a:outerShdw blurRad="63500" dir="3600000" algn="tl" rotWithShape="0">
                    <a:srgbClr val="000000">
                      <a:alpha val="70000"/>
                    </a:srgbClr>
                  </a:outerShdw>
                </a:effectLst>
                <a:latin typeface="Arial Black" panose="020B0A04020102020204" pitchFamily="34" charset="0"/>
              </a:rPr>
              <a:t>6</a:t>
            </a:r>
          </a:p>
        </p:txBody>
      </p:sp>
      <p:sp>
        <p:nvSpPr>
          <p:cNvPr id="5" name="Rectangle 3"/>
          <p:cNvSpPr txBox="1">
            <a:spLocks noChangeArrowheads="1"/>
          </p:cNvSpPr>
          <p:nvPr/>
        </p:nvSpPr>
        <p:spPr bwMode="auto">
          <a:xfrm>
            <a:off x="1066801" y="2284750"/>
            <a:ext cx="7696200" cy="4041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lr>
                <a:schemeClr val="folHlink"/>
              </a:buClr>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1"/>
              </a:buClr>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folHlink"/>
              </a:buClr>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90600" lvl="1" indent="-533400" eaLnBrk="1" hangingPunct="1">
              <a:spcBef>
                <a:spcPts val="2400"/>
              </a:spcBef>
              <a:buClr>
                <a:prstClr val="white"/>
              </a:buClr>
              <a:defRPr/>
            </a:pPr>
            <a:r>
              <a:rPr lang="en-US" altLang="en-US" sz="3200" b="1" dirty="0">
                <a:ln>
                  <a:solidFill>
                    <a:srgbClr val="C00000"/>
                  </a:solidFill>
                </a:ln>
                <a:solidFill>
                  <a:prstClr val="white"/>
                </a:solidFill>
                <a:effectLst>
                  <a:outerShdw blurRad="38100" dist="38100" dir="2700000" algn="tl">
                    <a:srgbClr val="000000">
                      <a:alpha val="43137"/>
                    </a:srgbClr>
                  </a:outerShdw>
                </a:effectLst>
                <a:latin typeface="Arial" panose="020B0604020202020204" pitchFamily="34" charset="0"/>
                <a:cs typeface="Arial"/>
              </a:rPr>
              <a:t>Our responsibility is to teach the gospel of Christ (1 Cor. 3:6).</a:t>
            </a:r>
          </a:p>
          <a:p>
            <a:pPr marL="990600" lvl="1" indent="-533400" eaLnBrk="1" hangingPunct="1">
              <a:spcBef>
                <a:spcPts val="2400"/>
              </a:spcBef>
              <a:buClr>
                <a:prstClr val="white"/>
              </a:buClr>
              <a:defRPr/>
            </a:pPr>
            <a:r>
              <a:rPr lang="en-US" altLang="en-US" sz="3200" b="1" dirty="0">
                <a:ln>
                  <a:solidFill>
                    <a:srgbClr val="C00000"/>
                  </a:solidFill>
                </a:ln>
                <a:solidFill>
                  <a:prstClr val="white"/>
                </a:solidFill>
                <a:effectLst>
                  <a:outerShdw blurRad="38100" dist="38100" dir="2700000" algn="tl">
                    <a:srgbClr val="000000">
                      <a:alpha val="43137"/>
                    </a:srgbClr>
                  </a:outerShdw>
                </a:effectLst>
                <a:latin typeface="Arial" panose="020B0604020202020204" pitchFamily="34" charset="0"/>
                <a:cs typeface="Arial"/>
              </a:rPr>
              <a:t>The gospel message will turn the sinner to the Lord.</a:t>
            </a:r>
          </a:p>
        </p:txBody>
      </p:sp>
    </p:spTree>
    <p:extLst>
      <p:ext uri="{BB962C8B-B14F-4D97-AF65-F5344CB8AC3E}">
        <p14:creationId xmlns:p14="http://schemas.microsoft.com/office/powerpoint/2010/main" val="225223521"/>
      </p:ext>
    </p:extLst>
  </p:cSld>
  <p:clrMapOvr>
    <a:masterClrMapping/>
  </p:clrMapOvr>
  <p:transition spd="slow">
    <p:wipe dir="d"/>
  </p:transition>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0" y="0"/>
            <a:ext cx="9144000" cy="533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b" anchorCtr="0" compatLnSpc="1">
            <a:prstTxWarp prst="textNoShape">
              <a:avLst/>
            </a:prstTxWarp>
          </a:bodyPr>
          <a:lst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l"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l"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l"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l"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l"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l"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l"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algn="ctr" eaLnBrk="1" hangingPunct="1"/>
            <a:r>
              <a:rPr lang="en-US" altLang="en-US" sz="3200" b="1" dirty="0">
                <a:solidFill>
                  <a:prstClr val="white"/>
                </a:solidFill>
                <a:effectLst>
                  <a:outerShdw blurRad="38100" dist="38100" dir="2700000" algn="tl">
                    <a:srgbClr val="000000">
                      <a:alpha val="43137"/>
                    </a:srgbClr>
                  </a:outerShdw>
                </a:effectLst>
                <a:latin typeface="Arial"/>
                <a:cs typeface="Arial"/>
              </a:rPr>
              <a:t>Preparing to Teach the Lost</a:t>
            </a:r>
          </a:p>
        </p:txBody>
      </p:sp>
      <p:sp>
        <p:nvSpPr>
          <p:cNvPr id="3" name="Rectangle 3"/>
          <p:cNvSpPr txBox="1">
            <a:spLocks noChangeArrowheads="1"/>
          </p:cNvSpPr>
          <p:nvPr/>
        </p:nvSpPr>
        <p:spPr bwMode="auto">
          <a:xfrm>
            <a:off x="533400" y="1143000"/>
            <a:ext cx="7772400" cy="408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lr>
                <a:schemeClr val="folHlink"/>
              </a:buClr>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1"/>
              </a:buClr>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folHlink"/>
              </a:buClr>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eaLnBrk="1" hangingPunct="1">
              <a:spcBef>
                <a:spcPts val="0"/>
              </a:spcBef>
              <a:buClr>
                <a:srgbClr val="9999FF"/>
              </a:buClr>
              <a:buFontTx/>
              <a:buNone/>
              <a:defRPr/>
            </a:pPr>
            <a:r>
              <a:rPr lang="en-US" altLang="en-US" sz="4800" b="1" dirty="0">
                <a:ln>
                  <a:solidFill>
                    <a:srgbClr val="C00000"/>
                  </a:solidFill>
                </a:ln>
                <a:solidFill>
                  <a:prstClr val="white"/>
                </a:solidFill>
                <a:effectLst>
                  <a:outerShdw blurRad="38100" dist="38100" dir="2700000" algn="tl">
                    <a:srgbClr val="000000">
                      <a:alpha val="43137"/>
                    </a:srgbClr>
                  </a:outerShdw>
                </a:effectLst>
                <a:latin typeface="Arial" panose="020B0604020202020204" pitchFamily="34" charset="0"/>
                <a:cs typeface="Arial"/>
              </a:rPr>
              <a:t>Romans 1:16</a:t>
            </a:r>
          </a:p>
          <a:p>
            <a:pPr marL="0" indent="0" eaLnBrk="1" hangingPunct="1">
              <a:spcBef>
                <a:spcPts val="0"/>
              </a:spcBef>
              <a:buClr>
                <a:srgbClr val="9999FF"/>
              </a:buClr>
              <a:buFontTx/>
              <a:buNone/>
              <a:defRPr/>
            </a:pPr>
            <a:r>
              <a:rPr lang="en-US" altLang="en-US" sz="4800" b="1" dirty="0">
                <a:solidFill>
                  <a:srgbClr val="FFFFFF"/>
                </a:solidFill>
                <a:effectLst>
                  <a:outerShdw blurRad="38100" dist="38100" dir="2700000" algn="tl">
                    <a:srgbClr val="000000">
                      <a:alpha val="43137"/>
                    </a:srgbClr>
                  </a:outerShdw>
                </a:effectLst>
                <a:latin typeface="Arial" panose="020B0604020202020204" pitchFamily="34" charset="0"/>
                <a:cs typeface="Arial"/>
              </a:rPr>
              <a:t> </a:t>
            </a:r>
            <a:r>
              <a:rPr lang="en-US" altLang="en-US" sz="4800" dirty="0">
                <a:solidFill>
                  <a:srgbClr val="FFFFFF"/>
                </a:solidFill>
                <a:effectLst>
                  <a:outerShdw blurRad="38100" dist="38100" dir="2700000" algn="tl">
                    <a:srgbClr val="000000">
                      <a:alpha val="43137"/>
                    </a:srgbClr>
                  </a:outerShdw>
                </a:effectLst>
                <a:latin typeface="Arial" panose="020B0604020202020204" pitchFamily="34" charset="0"/>
                <a:cs typeface="Arial"/>
              </a:rPr>
              <a:t>16 For I am not ashamed of the gospel of Christ, for it is the power of God to salvation for everyone who believes, for the Jew first and also for the Greek.</a:t>
            </a:r>
          </a:p>
        </p:txBody>
      </p:sp>
    </p:spTree>
    <p:extLst>
      <p:ext uri="{BB962C8B-B14F-4D97-AF65-F5344CB8AC3E}">
        <p14:creationId xmlns:p14="http://schemas.microsoft.com/office/powerpoint/2010/main" val="3477970393"/>
      </p:ext>
    </p:extLst>
  </p:cSld>
  <p:clrMapOvr>
    <a:masterClrMapping/>
  </p:clrMapOvr>
  <p:transition spd="slow">
    <p:wipe dir="d"/>
  </p:transition>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0" y="0"/>
            <a:ext cx="9144000" cy="533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b" anchorCtr="0" compatLnSpc="1">
            <a:prstTxWarp prst="textNoShape">
              <a:avLst/>
            </a:prstTxWarp>
          </a:bodyPr>
          <a:lst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l"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l"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l"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l"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l"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l"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l"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algn="ctr" eaLnBrk="1" hangingPunct="1"/>
            <a:r>
              <a:rPr lang="en-US" altLang="en-US" sz="3200" b="1" dirty="0">
                <a:solidFill>
                  <a:prstClr val="white"/>
                </a:solidFill>
                <a:effectLst>
                  <a:outerShdw blurRad="38100" dist="38100" dir="2700000" algn="tl">
                    <a:srgbClr val="000000">
                      <a:alpha val="43137"/>
                    </a:srgbClr>
                  </a:outerShdw>
                </a:effectLst>
                <a:latin typeface="Arial"/>
                <a:cs typeface="Arial"/>
              </a:rPr>
              <a:t>Preparing to Teach the Lost</a:t>
            </a:r>
          </a:p>
        </p:txBody>
      </p:sp>
      <p:sp>
        <p:nvSpPr>
          <p:cNvPr id="3" name="Rectangle 3"/>
          <p:cNvSpPr txBox="1">
            <a:spLocks noChangeArrowheads="1"/>
          </p:cNvSpPr>
          <p:nvPr/>
        </p:nvSpPr>
        <p:spPr bwMode="auto">
          <a:xfrm>
            <a:off x="501072" y="685800"/>
            <a:ext cx="8490527" cy="60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lr>
                <a:schemeClr val="folHlink"/>
              </a:buClr>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1"/>
              </a:buClr>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folHlink"/>
              </a:buClr>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eaLnBrk="1" hangingPunct="1">
              <a:spcBef>
                <a:spcPts val="0"/>
              </a:spcBef>
              <a:buClr>
                <a:srgbClr val="9999FF"/>
              </a:buClr>
              <a:buFontTx/>
              <a:buNone/>
              <a:defRPr/>
            </a:pPr>
            <a:r>
              <a:rPr lang="en-US" altLang="en-US" b="1" dirty="0">
                <a:ln>
                  <a:solidFill>
                    <a:srgbClr val="C00000"/>
                  </a:solidFill>
                </a:ln>
                <a:solidFill>
                  <a:prstClr val="white"/>
                </a:solidFill>
                <a:effectLst>
                  <a:outerShdw blurRad="38100" dist="38100" dir="2700000" algn="tl">
                    <a:srgbClr val="000000">
                      <a:alpha val="43137"/>
                    </a:srgbClr>
                  </a:outerShdw>
                </a:effectLst>
                <a:latin typeface="Arial" panose="020B0604020202020204" pitchFamily="34" charset="0"/>
                <a:cs typeface="Arial"/>
              </a:rPr>
              <a:t>Acts 2:36-38</a:t>
            </a:r>
          </a:p>
          <a:p>
            <a:pPr marL="0" indent="0" eaLnBrk="1" hangingPunct="1">
              <a:spcBef>
                <a:spcPts val="0"/>
              </a:spcBef>
              <a:buClr>
                <a:srgbClr val="9999FF"/>
              </a:buClr>
              <a:buFontTx/>
              <a:buNone/>
              <a:defRPr/>
            </a:pPr>
            <a:r>
              <a:rPr lang="en-US" altLang="en-US" b="1" dirty="0">
                <a:solidFill>
                  <a:srgbClr val="FFFFFF"/>
                </a:solidFill>
                <a:effectLst>
                  <a:outerShdw blurRad="38100" dist="38100" dir="2700000" algn="tl">
                    <a:srgbClr val="000000">
                      <a:alpha val="43137"/>
                    </a:srgbClr>
                  </a:outerShdw>
                </a:effectLst>
                <a:latin typeface="Arial" panose="020B0604020202020204" pitchFamily="34" charset="0"/>
                <a:cs typeface="Arial"/>
              </a:rPr>
              <a:t> </a:t>
            </a:r>
            <a:r>
              <a:rPr lang="en-US" altLang="en-US" dirty="0">
                <a:solidFill>
                  <a:srgbClr val="FFFFFF"/>
                </a:solidFill>
                <a:effectLst>
                  <a:outerShdw blurRad="38100" dist="38100" dir="2700000" algn="tl">
                    <a:srgbClr val="000000">
                      <a:alpha val="43137"/>
                    </a:srgbClr>
                  </a:outerShdw>
                </a:effectLst>
                <a:latin typeface="Arial" panose="020B0604020202020204" pitchFamily="34" charset="0"/>
                <a:cs typeface="Arial"/>
              </a:rPr>
              <a:t>36 "Therefore let all the house of Israel know assuredly that God has made this Jesus, whom you crucified, both Lord and Christ."</a:t>
            </a:r>
          </a:p>
          <a:p>
            <a:pPr marL="0" indent="0" eaLnBrk="1" hangingPunct="1">
              <a:spcBef>
                <a:spcPts val="0"/>
              </a:spcBef>
              <a:buClr>
                <a:srgbClr val="9999FF"/>
              </a:buClr>
              <a:buFontTx/>
              <a:buNone/>
              <a:defRPr/>
            </a:pPr>
            <a:r>
              <a:rPr lang="en-US" altLang="en-US" dirty="0">
                <a:solidFill>
                  <a:srgbClr val="FFFFFF"/>
                </a:solidFill>
                <a:effectLst>
                  <a:outerShdw blurRad="38100" dist="38100" dir="2700000" algn="tl">
                    <a:srgbClr val="000000">
                      <a:alpha val="43137"/>
                    </a:srgbClr>
                  </a:outerShdw>
                </a:effectLst>
                <a:latin typeface="Arial" panose="020B0604020202020204" pitchFamily="34" charset="0"/>
                <a:cs typeface="Arial"/>
              </a:rPr>
              <a:t> 37 Now when they heard this, they were cut to the heart, and said to Peter and the rest of the apostles, "Men and brethren, what shall we do?"</a:t>
            </a:r>
          </a:p>
          <a:p>
            <a:pPr marL="0" indent="0" eaLnBrk="1" hangingPunct="1">
              <a:spcBef>
                <a:spcPts val="0"/>
              </a:spcBef>
              <a:buClr>
                <a:srgbClr val="9999FF"/>
              </a:buClr>
              <a:buFontTx/>
              <a:buNone/>
              <a:defRPr/>
            </a:pPr>
            <a:r>
              <a:rPr lang="en-US" altLang="en-US" dirty="0">
                <a:solidFill>
                  <a:srgbClr val="FFFFFF"/>
                </a:solidFill>
                <a:effectLst>
                  <a:outerShdw blurRad="38100" dist="38100" dir="2700000" algn="tl">
                    <a:srgbClr val="000000">
                      <a:alpha val="43137"/>
                    </a:srgbClr>
                  </a:outerShdw>
                </a:effectLst>
                <a:latin typeface="Arial" panose="020B0604020202020204" pitchFamily="34" charset="0"/>
                <a:cs typeface="Arial"/>
              </a:rPr>
              <a:t> 38 Then Peter said to them, "Repent, and let every one of you be baptized in the name of Jesus Christ for the remission of sins; and you shall receive the gift of the Holy Spirit.</a:t>
            </a:r>
          </a:p>
        </p:txBody>
      </p:sp>
    </p:spTree>
    <p:extLst>
      <p:ext uri="{BB962C8B-B14F-4D97-AF65-F5344CB8AC3E}">
        <p14:creationId xmlns:p14="http://schemas.microsoft.com/office/powerpoint/2010/main" val="1854287563"/>
      </p:ext>
    </p:extLst>
  </p:cSld>
  <p:clrMapOvr>
    <a:masterClrMapping/>
  </p:clrMapOvr>
  <p:transition spd="slow">
    <p:wipe dir="d"/>
  </p:transition>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0" y="0"/>
            <a:ext cx="9144000" cy="533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b" anchorCtr="0" compatLnSpc="1">
            <a:prstTxWarp prst="textNoShape">
              <a:avLst/>
            </a:prstTxWarp>
          </a:bodyPr>
          <a:lst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l"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l"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l"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l"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l"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l"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l"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algn="ctr" eaLnBrk="1" hangingPunct="1"/>
            <a:r>
              <a:rPr lang="en-US" altLang="en-US" sz="3200" b="1" dirty="0">
                <a:solidFill>
                  <a:prstClr val="white"/>
                </a:solidFill>
                <a:effectLst>
                  <a:outerShdw blurRad="38100" dist="38100" dir="2700000" algn="tl">
                    <a:srgbClr val="000000">
                      <a:alpha val="43137"/>
                    </a:srgbClr>
                  </a:outerShdw>
                </a:effectLst>
                <a:latin typeface="Arial"/>
                <a:cs typeface="Arial"/>
              </a:rPr>
              <a:t>Preparing to Teach the Lost</a:t>
            </a:r>
          </a:p>
        </p:txBody>
      </p:sp>
      <p:sp>
        <p:nvSpPr>
          <p:cNvPr id="3" name="Rectangle 2">
            <a:extLst>
              <a:ext uri="{FF2B5EF4-FFF2-40B4-BE49-F238E27FC236}">
                <a16:creationId xmlns:a16="http://schemas.microsoft.com/office/drawing/2014/main" xmlns="" id="{208AD28A-A25B-4F07-969A-D827773C90DA}"/>
              </a:ext>
            </a:extLst>
          </p:cNvPr>
          <p:cNvSpPr/>
          <p:nvPr/>
        </p:nvSpPr>
        <p:spPr>
          <a:xfrm>
            <a:off x="1524000" y="838200"/>
            <a:ext cx="7620000" cy="1323439"/>
          </a:xfrm>
          <a:prstGeom prst="rect">
            <a:avLst/>
          </a:prstGeom>
          <a:noFill/>
        </p:spPr>
        <p:txBody>
          <a:bodyPr wrap="square" lIns="91440" tIns="45720" rIns="91440" bIns="45720">
            <a:spAutoFit/>
          </a:bodyPr>
          <a:lstStyle/>
          <a:p>
            <a:r>
              <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Black" panose="020B0A04020102020204" pitchFamily="34" charset="0"/>
              </a:rPr>
              <a:t>Don’t Underestimate The Power Of The Gospel</a:t>
            </a:r>
          </a:p>
        </p:txBody>
      </p:sp>
      <p:sp>
        <p:nvSpPr>
          <p:cNvPr id="4" name="Rectangle 3">
            <a:extLst>
              <a:ext uri="{FF2B5EF4-FFF2-40B4-BE49-F238E27FC236}">
                <a16:creationId xmlns:a16="http://schemas.microsoft.com/office/drawing/2014/main" xmlns="" id="{079DA184-DA82-4FD5-B02B-23FF775A1D9E}"/>
              </a:ext>
            </a:extLst>
          </p:cNvPr>
          <p:cNvSpPr/>
          <p:nvPr/>
        </p:nvSpPr>
        <p:spPr>
          <a:xfrm>
            <a:off x="427582" y="838200"/>
            <a:ext cx="938077" cy="1446550"/>
          </a:xfrm>
          <a:prstGeom prst="rect">
            <a:avLst/>
          </a:prstGeom>
          <a:noFill/>
        </p:spPr>
        <p:txBody>
          <a:bodyPr wrap="none" lIns="91440" tIns="45720" rIns="91440" bIns="45720">
            <a:spAutoFit/>
          </a:bodyPr>
          <a:lstStyle/>
          <a:p>
            <a:pPr algn="ctr"/>
            <a:r>
              <a:rPr lang="en-US" sz="8800" dirty="0">
                <a:ln w="18415" cmpd="sng">
                  <a:solidFill>
                    <a:srgbClr val="FFFFFF"/>
                  </a:solidFill>
                  <a:prstDash val="solid"/>
                </a:ln>
                <a:gradFill>
                  <a:gsLst>
                    <a:gs pos="0">
                      <a:srgbClr val="A50021"/>
                    </a:gs>
                    <a:gs pos="39000">
                      <a:srgbClr val="C00000"/>
                    </a:gs>
                    <a:gs pos="100000">
                      <a:srgbClr val="FF0000"/>
                    </a:gs>
                  </a:gsLst>
                  <a:lin ang="5400000" scaled="0"/>
                </a:gradFill>
                <a:effectLst>
                  <a:outerShdw blurRad="63500" dir="3600000" algn="tl" rotWithShape="0">
                    <a:srgbClr val="000000">
                      <a:alpha val="70000"/>
                    </a:srgbClr>
                  </a:outerShdw>
                </a:effectLst>
                <a:latin typeface="Arial Black" panose="020B0A04020102020204" pitchFamily="34" charset="0"/>
              </a:rPr>
              <a:t>6</a:t>
            </a:r>
          </a:p>
        </p:txBody>
      </p:sp>
      <p:sp>
        <p:nvSpPr>
          <p:cNvPr id="5" name="Rectangle 3"/>
          <p:cNvSpPr txBox="1">
            <a:spLocks noChangeArrowheads="1"/>
          </p:cNvSpPr>
          <p:nvPr/>
        </p:nvSpPr>
        <p:spPr bwMode="auto">
          <a:xfrm>
            <a:off x="1066801" y="2284750"/>
            <a:ext cx="7696200" cy="4041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lr>
                <a:schemeClr val="folHlink"/>
              </a:buClr>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1"/>
              </a:buClr>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folHlink"/>
              </a:buClr>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90600" lvl="1" indent="-533400" eaLnBrk="1" hangingPunct="1">
              <a:spcBef>
                <a:spcPts val="2400"/>
              </a:spcBef>
              <a:buClr>
                <a:prstClr val="white"/>
              </a:buClr>
              <a:defRPr/>
            </a:pPr>
            <a:r>
              <a:rPr lang="en-US" altLang="en-US" sz="3200" b="1" dirty="0">
                <a:ln>
                  <a:solidFill>
                    <a:srgbClr val="C00000"/>
                  </a:solidFill>
                </a:ln>
                <a:solidFill>
                  <a:prstClr val="white"/>
                </a:solidFill>
                <a:effectLst>
                  <a:outerShdw blurRad="38100" dist="38100" dir="2700000" algn="tl">
                    <a:srgbClr val="000000">
                      <a:alpha val="43137"/>
                    </a:srgbClr>
                  </a:outerShdw>
                </a:effectLst>
                <a:latin typeface="Arial" panose="020B0604020202020204" pitchFamily="34" charset="0"/>
                <a:cs typeface="Arial"/>
              </a:rPr>
              <a:t>Our responsibility is to teach the gospel of Christ (1 Cor. 3:6).</a:t>
            </a:r>
          </a:p>
          <a:p>
            <a:pPr marL="990600" lvl="1" indent="-533400" eaLnBrk="1" hangingPunct="1">
              <a:spcBef>
                <a:spcPts val="2400"/>
              </a:spcBef>
              <a:buClr>
                <a:prstClr val="white"/>
              </a:buClr>
              <a:defRPr/>
            </a:pPr>
            <a:r>
              <a:rPr lang="en-US" altLang="en-US" sz="3200" b="1" dirty="0">
                <a:ln>
                  <a:solidFill>
                    <a:srgbClr val="C00000"/>
                  </a:solidFill>
                </a:ln>
                <a:solidFill>
                  <a:prstClr val="white"/>
                </a:solidFill>
                <a:effectLst>
                  <a:outerShdw blurRad="38100" dist="38100" dir="2700000" algn="tl">
                    <a:srgbClr val="000000">
                      <a:alpha val="43137"/>
                    </a:srgbClr>
                  </a:outerShdw>
                </a:effectLst>
                <a:latin typeface="Arial" panose="020B0604020202020204" pitchFamily="34" charset="0"/>
                <a:cs typeface="Arial"/>
              </a:rPr>
              <a:t>The gospel message will turn the sinner to the Lord.</a:t>
            </a:r>
          </a:p>
        </p:txBody>
      </p:sp>
    </p:spTree>
    <p:extLst>
      <p:ext uri="{BB962C8B-B14F-4D97-AF65-F5344CB8AC3E}">
        <p14:creationId xmlns:p14="http://schemas.microsoft.com/office/powerpoint/2010/main" val="789172895"/>
      </p:ext>
    </p:extLst>
  </p:cSld>
  <p:clrMapOvr>
    <a:masterClrMapping/>
  </p:clrMapOvr>
  <p:transition spd="slow">
    <p:wipe dir="d"/>
  </p:transition>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0" y="0"/>
            <a:ext cx="9144000" cy="533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b" anchorCtr="0" compatLnSpc="1">
            <a:prstTxWarp prst="textNoShape">
              <a:avLst/>
            </a:prstTxWarp>
          </a:bodyPr>
          <a:lst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l"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l"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l"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l"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l"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l"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l"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2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Arial"/>
                <a:ea typeface="+mj-ea"/>
                <a:cs typeface="Arial"/>
              </a:rPr>
              <a:t>Preparing to Teach the Lost</a:t>
            </a:r>
          </a:p>
        </p:txBody>
      </p:sp>
      <p:sp>
        <p:nvSpPr>
          <p:cNvPr id="3" name="Rectangle 3"/>
          <p:cNvSpPr txBox="1">
            <a:spLocks noChangeArrowheads="1"/>
          </p:cNvSpPr>
          <p:nvPr/>
        </p:nvSpPr>
        <p:spPr>
          <a:xfrm>
            <a:off x="505691" y="838200"/>
            <a:ext cx="8458200" cy="56388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609600" indent="-609600">
              <a:spcBef>
                <a:spcPts val="1600"/>
              </a:spcBef>
              <a:buClr>
                <a:schemeClr val="bg1"/>
              </a:buClr>
              <a:buFontTx/>
              <a:buAutoNum type="arabicPeriod"/>
              <a:defRPr/>
            </a:pPr>
            <a:r>
              <a:rPr lang="en-US" altLang="en-US" sz="4000" b="1" dirty="0">
                <a:solidFill>
                  <a:schemeClr val="bg1"/>
                </a:solidFill>
                <a:effectLst>
                  <a:outerShdw blurRad="38100" dist="38100" dir="2700000" algn="tl">
                    <a:srgbClr val="000000"/>
                  </a:outerShdw>
                </a:effectLst>
                <a:latin typeface="Arial" panose="020B0604020202020204" pitchFamily="34" charset="0"/>
              </a:rPr>
              <a:t>Understand What We Are Seeking To Accomplish.</a:t>
            </a:r>
          </a:p>
          <a:p>
            <a:pPr marL="609600" indent="-609600">
              <a:spcBef>
                <a:spcPts val="1600"/>
              </a:spcBef>
              <a:buClr>
                <a:schemeClr val="bg1"/>
              </a:buClr>
              <a:buFontTx/>
              <a:buAutoNum type="arabicPeriod"/>
              <a:defRPr/>
            </a:pPr>
            <a:r>
              <a:rPr lang="en-US" altLang="en-US" sz="4000" b="1" dirty="0">
                <a:solidFill>
                  <a:schemeClr val="bg1"/>
                </a:solidFill>
                <a:effectLst>
                  <a:outerShdw blurRad="38100" dist="38100" dir="2700000" algn="tl">
                    <a:srgbClr val="000000"/>
                  </a:outerShdw>
                </a:effectLst>
                <a:latin typeface="Arial" panose="020B0604020202020204" pitchFamily="34" charset="0"/>
              </a:rPr>
              <a:t>Know What To Expect.</a:t>
            </a:r>
          </a:p>
          <a:p>
            <a:pPr marL="609600" indent="-609600">
              <a:spcBef>
                <a:spcPts val="1600"/>
              </a:spcBef>
              <a:buClr>
                <a:schemeClr val="bg1"/>
              </a:buClr>
              <a:buFontTx/>
              <a:buAutoNum type="arabicPeriod"/>
              <a:defRPr/>
            </a:pPr>
            <a:r>
              <a:rPr lang="en-US" altLang="en-US" sz="4000" b="1" dirty="0">
                <a:solidFill>
                  <a:schemeClr val="bg1"/>
                </a:solidFill>
                <a:effectLst>
                  <a:outerShdw blurRad="38100" dist="38100" dir="2700000" algn="tl">
                    <a:srgbClr val="000000"/>
                  </a:outerShdw>
                </a:effectLst>
                <a:latin typeface="Arial" panose="020B0604020202020204" pitchFamily="34" charset="0"/>
              </a:rPr>
              <a:t>Begin At The Beginning.</a:t>
            </a:r>
          </a:p>
          <a:p>
            <a:pPr marL="609600" indent="-609600">
              <a:spcBef>
                <a:spcPts val="1600"/>
              </a:spcBef>
              <a:buClr>
                <a:schemeClr val="bg1"/>
              </a:buClr>
              <a:buFontTx/>
              <a:buAutoNum type="arabicPeriod"/>
              <a:defRPr/>
            </a:pPr>
            <a:r>
              <a:rPr lang="en-US" altLang="en-US" sz="4000" b="1" dirty="0">
                <a:solidFill>
                  <a:schemeClr val="bg1"/>
                </a:solidFill>
                <a:effectLst>
                  <a:outerShdw blurRad="38100" dist="38100" dir="2700000" algn="tl">
                    <a:srgbClr val="000000"/>
                  </a:outerShdw>
                </a:effectLst>
                <a:latin typeface="Arial" panose="020B0604020202020204" pitchFamily="34" charset="0"/>
              </a:rPr>
              <a:t>Present The Plan Of God.</a:t>
            </a:r>
          </a:p>
          <a:p>
            <a:pPr marL="609600" indent="-609600">
              <a:spcBef>
                <a:spcPts val="1600"/>
              </a:spcBef>
              <a:buClr>
                <a:schemeClr val="bg1"/>
              </a:buClr>
              <a:buFontTx/>
              <a:buAutoNum type="arabicPeriod"/>
              <a:defRPr/>
            </a:pPr>
            <a:r>
              <a:rPr lang="en-US" altLang="en-US" sz="4000" b="1" dirty="0">
                <a:solidFill>
                  <a:schemeClr val="bg1"/>
                </a:solidFill>
                <a:effectLst>
                  <a:outerShdw blurRad="38100" dist="38100" dir="2700000" algn="tl">
                    <a:srgbClr val="000000"/>
                  </a:outerShdw>
                </a:effectLst>
                <a:latin typeface="Arial" panose="020B0604020202020204" pitchFamily="34" charset="0"/>
              </a:rPr>
              <a:t>Use Effective Teaching Tools.</a:t>
            </a:r>
          </a:p>
          <a:p>
            <a:pPr marL="609600" indent="-609600">
              <a:spcBef>
                <a:spcPts val="1600"/>
              </a:spcBef>
              <a:buClr>
                <a:schemeClr val="bg1"/>
              </a:buClr>
              <a:buFontTx/>
              <a:buAutoNum type="arabicPeriod"/>
              <a:defRPr/>
            </a:pPr>
            <a:r>
              <a:rPr lang="en-US" altLang="en-US" sz="4000" b="1" dirty="0">
                <a:solidFill>
                  <a:schemeClr val="bg1"/>
                </a:solidFill>
                <a:effectLst>
                  <a:outerShdw blurRad="38100" dist="38100" dir="2700000" algn="tl">
                    <a:srgbClr val="000000"/>
                  </a:outerShdw>
                </a:effectLst>
                <a:latin typeface="Arial" panose="020B0604020202020204" pitchFamily="34" charset="0"/>
              </a:rPr>
              <a:t>Don’t Underestimate The Power Of The Gospel.</a:t>
            </a:r>
          </a:p>
        </p:txBody>
      </p:sp>
    </p:spTree>
    <p:extLst>
      <p:ext uri="{BB962C8B-B14F-4D97-AF65-F5344CB8AC3E}">
        <p14:creationId xmlns:p14="http://schemas.microsoft.com/office/powerpoint/2010/main" val="1975000295"/>
      </p:ext>
    </p:extLst>
  </p:cSld>
  <p:clrMapOvr>
    <a:masterClrMapping/>
  </p:clrMapOvr>
  <p:transition spd="slow">
    <p:wipe dir="d"/>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0" y="0"/>
            <a:ext cx="9144000" cy="533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b" anchorCtr="0" compatLnSpc="1">
            <a:prstTxWarp prst="textNoShape">
              <a:avLst/>
            </a:prstTxWarp>
          </a:bodyPr>
          <a:lst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l"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l"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l"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l"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l"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l"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l"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2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Arial"/>
                <a:ea typeface="+mj-ea"/>
                <a:cs typeface="Arial"/>
              </a:rPr>
              <a:t>Preparing to Teach the Lost</a:t>
            </a:r>
          </a:p>
        </p:txBody>
      </p:sp>
      <p:sp>
        <p:nvSpPr>
          <p:cNvPr id="3" name="Rectangle 2">
            <a:extLst>
              <a:ext uri="{FF2B5EF4-FFF2-40B4-BE49-F238E27FC236}">
                <a16:creationId xmlns:a16="http://schemas.microsoft.com/office/drawing/2014/main" xmlns="" id="{208AD28A-A25B-4F07-969A-D827773C90DA}"/>
              </a:ext>
            </a:extLst>
          </p:cNvPr>
          <p:cNvSpPr/>
          <p:nvPr/>
        </p:nvSpPr>
        <p:spPr>
          <a:xfrm>
            <a:off x="1524000" y="838200"/>
            <a:ext cx="7620000" cy="1323439"/>
          </a:xfrm>
          <a:prstGeom prst="rect">
            <a:avLst/>
          </a:prstGeom>
          <a:noFill/>
        </p:spPr>
        <p:txBody>
          <a:bodyPr wrap="square" lIns="91440" tIns="45720" rIns="91440" bIns="45720">
            <a:spAutoFit/>
          </a:bodyPr>
          <a:lstStyle/>
          <a:p>
            <a:r>
              <a:rPr lang="en-US" sz="4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Black" panose="020B0A04020102020204" pitchFamily="34" charset="0"/>
              </a:rPr>
              <a:t>Understand What We Are Seeking To Accomplish</a:t>
            </a:r>
          </a:p>
        </p:txBody>
      </p:sp>
      <p:sp>
        <p:nvSpPr>
          <p:cNvPr id="4" name="Rectangle 3">
            <a:extLst>
              <a:ext uri="{FF2B5EF4-FFF2-40B4-BE49-F238E27FC236}">
                <a16:creationId xmlns:a16="http://schemas.microsoft.com/office/drawing/2014/main" xmlns="" id="{079DA184-DA82-4FD5-B02B-23FF775A1D9E}"/>
              </a:ext>
            </a:extLst>
          </p:cNvPr>
          <p:cNvSpPr/>
          <p:nvPr/>
        </p:nvSpPr>
        <p:spPr>
          <a:xfrm>
            <a:off x="427582" y="838200"/>
            <a:ext cx="938077" cy="1446550"/>
          </a:xfrm>
          <a:prstGeom prst="rect">
            <a:avLst/>
          </a:prstGeom>
          <a:noFill/>
        </p:spPr>
        <p:txBody>
          <a:bodyPr wrap="none" lIns="91440" tIns="45720" rIns="91440" bIns="45720">
            <a:spAutoFit/>
          </a:bodyPr>
          <a:lstStyle/>
          <a:p>
            <a:pPr algn="ctr"/>
            <a:r>
              <a:rPr lang="en-US" sz="8800" b="0" cap="none" spc="0" dirty="0">
                <a:ln w="18415" cmpd="sng">
                  <a:solidFill>
                    <a:srgbClr val="FFFFFF"/>
                  </a:solidFill>
                  <a:prstDash val="solid"/>
                </a:ln>
                <a:gradFill>
                  <a:gsLst>
                    <a:gs pos="0">
                      <a:srgbClr val="A50021"/>
                    </a:gs>
                    <a:gs pos="39000">
                      <a:srgbClr val="C00000"/>
                    </a:gs>
                    <a:gs pos="100000">
                      <a:srgbClr val="FF0000"/>
                    </a:gs>
                  </a:gsLst>
                  <a:lin ang="5400000" scaled="0"/>
                </a:gradFill>
                <a:effectLst>
                  <a:outerShdw blurRad="63500" dir="3600000" algn="tl" rotWithShape="0">
                    <a:srgbClr val="000000">
                      <a:alpha val="70000"/>
                    </a:srgbClr>
                  </a:outerShdw>
                </a:effectLst>
                <a:latin typeface="Arial Black" panose="020B0A04020102020204" pitchFamily="34" charset="0"/>
              </a:rPr>
              <a:t>1</a:t>
            </a:r>
          </a:p>
        </p:txBody>
      </p:sp>
      <p:sp>
        <p:nvSpPr>
          <p:cNvPr id="5" name="Rectangle 3"/>
          <p:cNvSpPr txBox="1">
            <a:spLocks noChangeArrowheads="1"/>
          </p:cNvSpPr>
          <p:nvPr/>
        </p:nvSpPr>
        <p:spPr bwMode="auto">
          <a:xfrm>
            <a:off x="1066801" y="2284750"/>
            <a:ext cx="7696200"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lr>
                <a:schemeClr val="folHlink"/>
              </a:buClr>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1"/>
              </a:buClr>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folHlink"/>
              </a:buClr>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90600" marR="0" lvl="1" indent="-533400" algn="l" defTabSz="914400" rtl="0" eaLnBrk="1" fontAlgn="base" latinLnBrk="0" hangingPunct="1">
              <a:lnSpc>
                <a:spcPct val="100000"/>
              </a:lnSpc>
              <a:spcBef>
                <a:spcPts val="3000"/>
              </a:spcBef>
              <a:spcAft>
                <a:spcPct val="0"/>
              </a:spcAft>
              <a:buClr>
                <a:schemeClr val="bg1"/>
              </a:buClr>
              <a:buSzTx/>
              <a:buFontTx/>
              <a:buChar char="•"/>
              <a:tabLst/>
              <a:defRPr/>
            </a:pPr>
            <a:r>
              <a:rPr kumimoji="0" lang="en-US" altLang="en-US" sz="3200" b="1" i="0" u="none" strike="noStrike" kern="1200" cap="none" spc="0" normalizeH="0" baseline="0" noProof="0" dirty="0">
                <a:ln>
                  <a:solidFill>
                    <a:srgbClr val="C00000"/>
                  </a:solidFill>
                </a:ln>
                <a:solidFill>
                  <a:schemeClr val="bg1"/>
                </a:solidFill>
                <a:effectLst>
                  <a:outerShdw blurRad="38100" dist="38100" dir="2700000" algn="tl">
                    <a:srgbClr val="000000">
                      <a:alpha val="43137"/>
                    </a:srgbClr>
                  </a:outerShdw>
                </a:effectLst>
                <a:uLnTx/>
                <a:uFillTx/>
                <a:latin typeface="Arial" panose="020B0604020202020204" pitchFamily="34" charset="0"/>
                <a:ea typeface="+mn-ea"/>
                <a:cs typeface="Arial"/>
              </a:rPr>
              <a:t>The goal: Converting lost sinners to Christ so that they will be saved.</a:t>
            </a:r>
          </a:p>
          <a:p>
            <a:pPr marL="990600" marR="0" lvl="1" indent="-533400" algn="l" defTabSz="914400" rtl="0" eaLnBrk="1" fontAlgn="base" latinLnBrk="0" hangingPunct="1">
              <a:lnSpc>
                <a:spcPct val="100000"/>
              </a:lnSpc>
              <a:spcBef>
                <a:spcPts val="3000"/>
              </a:spcBef>
              <a:spcAft>
                <a:spcPct val="0"/>
              </a:spcAft>
              <a:buClr>
                <a:schemeClr val="bg1"/>
              </a:buClr>
              <a:buSzTx/>
              <a:buFontTx/>
              <a:buChar char="•"/>
              <a:tabLst/>
              <a:defRPr/>
            </a:pPr>
            <a:r>
              <a:rPr kumimoji="0" lang="en-US" altLang="en-US" sz="3200" b="1" i="0" u="none" strike="noStrike" kern="1200" cap="none" spc="0" normalizeH="0" baseline="0" noProof="0" dirty="0">
                <a:ln>
                  <a:solidFill>
                    <a:srgbClr val="C00000"/>
                  </a:solidFill>
                </a:ln>
                <a:solidFill>
                  <a:schemeClr val="bg1"/>
                </a:solidFill>
                <a:effectLst>
                  <a:outerShdw blurRad="38100" dist="38100" dir="2700000" algn="tl">
                    <a:srgbClr val="000000">
                      <a:alpha val="43137"/>
                    </a:srgbClr>
                  </a:outerShdw>
                </a:effectLst>
                <a:uLnTx/>
                <a:uFillTx/>
                <a:latin typeface="Arial" panose="020B0604020202020204" pitchFamily="34" charset="0"/>
                <a:ea typeface="+mn-ea"/>
                <a:cs typeface="Arial"/>
              </a:rPr>
              <a:t>What are we NOT trying to accomplish?</a:t>
            </a:r>
          </a:p>
        </p:txBody>
      </p:sp>
    </p:spTree>
    <p:extLst>
      <p:ext uri="{BB962C8B-B14F-4D97-AF65-F5344CB8AC3E}">
        <p14:creationId xmlns:p14="http://schemas.microsoft.com/office/powerpoint/2010/main" val="2889086021"/>
      </p:ext>
    </p:extLst>
  </p:cSld>
  <p:clrMapOvr>
    <a:masterClrMapping/>
  </p:clrMapOvr>
  <p:transition spd="slow">
    <p:wipe dir="d"/>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0" y="0"/>
            <a:ext cx="9144000" cy="533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b" anchorCtr="0" compatLnSpc="1">
            <a:prstTxWarp prst="textNoShape">
              <a:avLst/>
            </a:prstTxWarp>
          </a:bodyPr>
          <a:lst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l"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l"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l"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l"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l"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l"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l"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2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Arial"/>
                <a:ea typeface="+mj-ea"/>
                <a:cs typeface="Arial"/>
              </a:rPr>
              <a:t>Preparing to Teach the Lost</a:t>
            </a:r>
          </a:p>
        </p:txBody>
      </p:sp>
    </p:spTree>
    <p:extLst>
      <p:ext uri="{BB962C8B-B14F-4D97-AF65-F5344CB8AC3E}">
        <p14:creationId xmlns:p14="http://schemas.microsoft.com/office/powerpoint/2010/main" val="1773164992"/>
      </p:ext>
    </p:extLst>
  </p:cSld>
  <p:clrMapOvr>
    <a:masterClrMapping/>
  </p:clrMapOvr>
  <p:transition spd="slow">
    <p:wipe dir="d"/>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0" y="0"/>
            <a:ext cx="9144000" cy="533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b" anchorCtr="0" compatLnSpc="1">
            <a:prstTxWarp prst="textNoShape">
              <a:avLst/>
            </a:prstTxWarp>
          </a:bodyPr>
          <a:lst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l"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l"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l"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l"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l"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l"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l"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2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Arial"/>
                <a:ea typeface="+mj-ea"/>
                <a:cs typeface="Arial"/>
              </a:rPr>
              <a:t>Preparing to Teach the Lost</a:t>
            </a:r>
          </a:p>
        </p:txBody>
      </p:sp>
      <p:sp>
        <p:nvSpPr>
          <p:cNvPr id="3" name="Rectangle 2">
            <a:extLst>
              <a:ext uri="{FF2B5EF4-FFF2-40B4-BE49-F238E27FC236}">
                <a16:creationId xmlns:a16="http://schemas.microsoft.com/office/drawing/2014/main" xmlns="" id="{208AD28A-A25B-4F07-969A-D827773C90DA}"/>
              </a:ext>
            </a:extLst>
          </p:cNvPr>
          <p:cNvSpPr/>
          <p:nvPr/>
        </p:nvSpPr>
        <p:spPr>
          <a:xfrm>
            <a:off x="1524000" y="838200"/>
            <a:ext cx="7620000" cy="830997"/>
          </a:xfrm>
          <a:prstGeom prst="rect">
            <a:avLst/>
          </a:prstGeom>
          <a:noFill/>
        </p:spPr>
        <p:txBody>
          <a:bodyPr wrap="square" lIns="91440" tIns="45720" rIns="91440" bIns="45720">
            <a:spAutoFit/>
          </a:bodyPr>
          <a:lstStyle/>
          <a:p>
            <a:r>
              <a:rPr lang="en-US" sz="48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Black" panose="020B0A04020102020204" pitchFamily="34" charset="0"/>
              </a:rPr>
              <a:t>Know What To Expect</a:t>
            </a:r>
          </a:p>
        </p:txBody>
      </p:sp>
      <p:sp>
        <p:nvSpPr>
          <p:cNvPr id="4" name="Rectangle 3">
            <a:extLst>
              <a:ext uri="{FF2B5EF4-FFF2-40B4-BE49-F238E27FC236}">
                <a16:creationId xmlns:a16="http://schemas.microsoft.com/office/drawing/2014/main" xmlns="" id="{079DA184-DA82-4FD5-B02B-23FF775A1D9E}"/>
              </a:ext>
            </a:extLst>
          </p:cNvPr>
          <p:cNvSpPr/>
          <p:nvPr/>
        </p:nvSpPr>
        <p:spPr>
          <a:xfrm>
            <a:off x="427582" y="838200"/>
            <a:ext cx="938077" cy="1446550"/>
          </a:xfrm>
          <a:prstGeom prst="rect">
            <a:avLst/>
          </a:prstGeom>
          <a:noFill/>
        </p:spPr>
        <p:txBody>
          <a:bodyPr wrap="none" lIns="91440" tIns="45720" rIns="91440" bIns="45720">
            <a:spAutoFit/>
          </a:bodyPr>
          <a:lstStyle/>
          <a:p>
            <a:pPr algn="ctr"/>
            <a:r>
              <a:rPr lang="en-US" sz="8800" b="0" cap="none" spc="0" dirty="0">
                <a:ln w="18415" cmpd="sng">
                  <a:solidFill>
                    <a:srgbClr val="FFFFFF"/>
                  </a:solidFill>
                  <a:prstDash val="solid"/>
                </a:ln>
                <a:gradFill>
                  <a:gsLst>
                    <a:gs pos="0">
                      <a:srgbClr val="A50021"/>
                    </a:gs>
                    <a:gs pos="39000">
                      <a:srgbClr val="C00000"/>
                    </a:gs>
                    <a:gs pos="100000">
                      <a:srgbClr val="FF0000"/>
                    </a:gs>
                  </a:gsLst>
                  <a:lin ang="5400000" scaled="0"/>
                </a:gradFill>
                <a:effectLst>
                  <a:outerShdw blurRad="63500" dir="3600000" algn="tl" rotWithShape="0">
                    <a:srgbClr val="000000">
                      <a:alpha val="70000"/>
                    </a:srgbClr>
                  </a:outerShdw>
                </a:effectLst>
                <a:latin typeface="Arial Black" panose="020B0A04020102020204" pitchFamily="34" charset="0"/>
              </a:rPr>
              <a:t>2</a:t>
            </a:r>
          </a:p>
        </p:txBody>
      </p:sp>
    </p:spTree>
    <p:extLst>
      <p:ext uri="{BB962C8B-B14F-4D97-AF65-F5344CB8AC3E}">
        <p14:creationId xmlns:p14="http://schemas.microsoft.com/office/powerpoint/2010/main" val="619450728"/>
      </p:ext>
    </p:extLst>
  </p:cSld>
  <p:clrMapOvr>
    <a:masterClrMapping/>
  </p:clrMapOvr>
  <p:transition spd="slow">
    <p:wipe dir="d"/>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0" y="0"/>
            <a:ext cx="9144000" cy="533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b" anchorCtr="0" compatLnSpc="1">
            <a:prstTxWarp prst="textNoShape">
              <a:avLst/>
            </a:prstTxWarp>
          </a:bodyPr>
          <a:lst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l"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l"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l"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l"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l"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l"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l"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2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Arial"/>
                <a:ea typeface="+mj-ea"/>
                <a:cs typeface="Arial"/>
              </a:rPr>
              <a:t>Preparing to Teach the Lost</a:t>
            </a:r>
          </a:p>
        </p:txBody>
      </p:sp>
      <p:sp>
        <p:nvSpPr>
          <p:cNvPr id="3" name="Rectangle 2">
            <a:extLst>
              <a:ext uri="{FF2B5EF4-FFF2-40B4-BE49-F238E27FC236}">
                <a16:creationId xmlns:a16="http://schemas.microsoft.com/office/drawing/2014/main" xmlns="" id="{208AD28A-A25B-4F07-969A-D827773C90DA}"/>
              </a:ext>
            </a:extLst>
          </p:cNvPr>
          <p:cNvSpPr/>
          <p:nvPr/>
        </p:nvSpPr>
        <p:spPr>
          <a:xfrm>
            <a:off x="1524000" y="838200"/>
            <a:ext cx="7620000" cy="830997"/>
          </a:xfrm>
          <a:prstGeom prst="rect">
            <a:avLst/>
          </a:prstGeom>
          <a:noFill/>
        </p:spPr>
        <p:txBody>
          <a:bodyPr wrap="square" lIns="91440" tIns="45720" rIns="91440" bIns="45720">
            <a:spAutoFit/>
          </a:bodyPr>
          <a:lstStyle/>
          <a:p>
            <a:r>
              <a:rPr lang="en-US" sz="48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Black" panose="020B0A04020102020204" pitchFamily="34" charset="0"/>
              </a:rPr>
              <a:t>Know What To Expect</a:t>
            </a:r>
          </a:p>
        </p:txBody>
      </p:sp>
      <p:sp>
        <p:nvSpPr>
          <p:cNvPr id="4" name="Rectangle 3">
            <a:extLst>
              <a:ext uri="{FF2B5EF4-FFF2-40B4-BE49-F238E27FC236}">
                <a16:creationId xmlns:a16="http://schemas.microsoft.com/office/drawing/2014/main" xmlns="" id="{079DA184-DA82-4FD5-B02B-23FF775A1D9E}"/>
              </a:ext>
            </a:extLst>
          </p:cNvPr>
          <p:cNvSpPr/>
          <p:nvPr/>
        </p:nvSpPr>
        <p:spPr>
          <a:xfrm>
            <a:off x="427582" y="838200"/>
            <a:ext cx="938077" cy="1446550"/>
          </a:xfrm>
          <a:prstGeom prst="rect">
            <a:avLst/>
          </a:prstGeom>
          <a:noFill/>
        </p:spPr>
        <p:txBody>
          <a:bodyPr wrap="none" lIns="91440" tIns="45720" rIns="91440" bIns="45720">
            <a:spAutoFit/>
          </a:bodyPr>
          <a:lstStyle/>
          <a:p>
            <a:pPr algn="ctr"/>
            <a:r>
              <a:rPr lang="en-US" sz="8800" b="0" cap="none" spc="0" dirty="0">
                <a:ln w="18415" cmpd="sng">
                  <a:solidFill>
                    <a:srgbClr val="FFFFFF"/>
                  </a:solidFill>
                  <a:prstDash val="solid"/>
                </a:ln>
                <a:gradFill>
                  <a:gsLst>
                    <a:gs pos="0">
                      <a:srgbClr val="A50021"/>
                    </a:gs>
                    <a:gs pos="39000">
                      <a:srgbClr val="C00000"/>
                    </a:gs>
                    <a:gs pos="100000">
                      <a:srgbClr val="FF0000"/>
                    </a:gs>
                  </a:gsLst>
                  <a:lin ang="5400000" scaled="0"/>
                </a:gradFill>
                <a:effectLst>
                  <a:outerShdw blurRad="63500" dir="3600000" algn="tl" rotWithShape="0">
                    <a:srgbClr val="000000">
                      <a:alpha val="70000"/>
                    </a:srgbClr>
                  </a:outerShdw>
                </a:effectLst>
                <a:latin typeface="Arial Black" panose="020B0A04020102020204" pitchFamily="34" charset="0"/>
              </a:rPr>
              <a:t>2</a:t>
            </a:r>
          </a:p>
        </p:txBody>
      </p:sp>
      <p:sp>
        <p:nvSpPr>
          <p:cNvPr id="5" name="Rectangle 3"/>
          <p:cNvSpPr txBox="1">
            <a:spLocks noChangeArrowheads="1"/>
          </p:cNvSpPr>
          <p:nvPr/>
        </p:nvSpPr>
        <p:spPr bwMode="auto">
          <a:xfrm>
            <a:off x="1066801" y="2284750"/>
            <a:ext cx="7696200" cy="426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lr>
                <a:schemeClr val="folHlink"/>
              </a:buClr>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1"/>
              </a:buClr>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folHlink"/>
              </a:buClr>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90600" lvl="1" indent="-533400" eaLnBrk="1" hangingPunct="1">
              <a:spcBef>
                <a:spcPts val="3000"/>
              </a:spcBef>
              <a:buClr>
                <a:schemeClr val="bg1"/>
              </a:buClr>
              <a:defRPr/>
            </a:pPr>
            <a:r>
              <a:rPr lang="en-US" altLang="en-US" sz="3200" b="1" dirty="0">
                <a:ln>
                  <a:solidFill>
                    <a:srgbClr val="C00000"/>
                  </a:solidFill>
                </a:ln>
                <a:solidFill>
                  <a:schemeClr val="bg1"/>
                </a:solidFill>
                <a:effectLst>
                  <a:outerShdw blurRad="38100" dist="38100" dir="2700000" algn="tl">
                    <a:srgbClr val="000000">
                      <a:alpha val="43137"/>
                    </a:srgbClr>
                  </a:outerShdw>
                </a:effectLst>
                <a:latin typeface="Arial" panose="020B0604020202020204" pitchFamily="34" charset="0"/>
                <a:cs typeface="Arial"/>
              </a:rPr>
              <a:t>Some will desire to hear &amp; obey, and others will not.</a:t>
            </a:r>
          </a:p>
          <a:p>
            <a:pPr marL="990600" lvl="1" indent="-533400" eaLnBrk="1" hangingPunct="1">
              <a:spcBef>
                <a:spcPts val="3000"/>
              </a:spcBef>
              <a:buClr>
                <a:schemeClr val="bg1"/>
              </a:buClr>
              <a:defRPr/>
            </a:pPr>
            <a:r>
              <a:rPr lang="en-US" altLang="en-US" sz="3200" b="1" dirty="0">
                <a:ln>
                  <a:solidFill>
                    <a:srgbClr val="C00000"/>
                  </a:solidFill>
                </a:ln>
                <a:solidFill>
                  <a:schemeClr val="bg1"/>
                </a:solidFill>
                <a:effectLst>
                  <a:outerShdw blurRad="38100" dist="38100" dir="2700000" algn="tl">
                    <a:srgbClr val="000000">
                      <a:alpha val="43137"/>
                    </a:srgbClr>
                  </a:outerShdw>
                </a:effectLst>
                <a:latin typeface="Arial" panose="020B0604020202020204" pitchFamily="34" charset="0"/>
                <a:cs typeface="Arial"/>
              </a:rPr>
              <a:t>We will encounter two types of people:</a:t>
            </a:r>
          </a:p>
          <a:p>
            <a:pPr marL="1390650" lvl="2" indent="-533400" eaLnBrk="1" hangingPunct="1">
              <a:spcBef>
                <a:spcPts val="3000"/>
              </a:spcBef>
              <a:buClr>
                <a:schemeClr val="bg1"/>
              </a:buClr>
              <a:buFont typeface="+mj-lt"/>
              <a:buAutoNum type="arabicPeriod"/>
              <a:defRPr/>
            </a:pPr>
            <a:r>
              <a:rPr lang="en-US" altLang="en-US" sz="3000" b="1" dirty="0">
                <a:solidFill>
                  <a:schemeClr val="bg1"/>
                </a:solidFill>
                <a:effectLst>
                  <a:outerShdw blurRad="38100" dist="38100" dir="2700000" algn="tl">
                    <a:srgbClr val="000000">
                      <a:alpha val="43137"/>
                    </a:srgbClr>
                  </a:outerShdw>
                </a:effectLst>
                <a:latin typeface="Arial" panose="020B0604020202020204" pitchFamily="34" charset="0"/>
                <a:cs typeface="Arial"/>
              </a:rPr>
              <a:t>Those who are seeking.</a:t>
            </a:r>
          </a:p>
          <a:p>
            <a:pPr marL="1390650" lvl="2" indent="-533400" eaLnBrk="1" hangingPunct="1">
              <a:spcBef>
                <a:spcPts val="3000"/>
              </a:spcBef>
              <a:buClr>
                <a:schemeClr val="bg1"/>
              </a:buClr>
              <a:buFont typeface="+mj-lt"/>
              <a:buAutoNum type="arabicPeriod"/>
              <a:defRPr/>
            </a:pPr>
            <a:r>
              <a:rPr lang="en-US" altLang="en-US" sz="3000" b="1" dirty="0">
                <a:solidFill>
                  <a:schemeClr val="bg1"/>
                </a:solidFill>
                <a:effectLst>
                  <a:outerShdw blurRad="38100" dist="38100" dir="2700000" algn="tl">
                    <a:srgbClr val="000000">
                      <a:alpha val="43137"/>
                    </a:srgbClr>
                  </a:outerShdw>
                </a:effectLst>
                <a:latin typeface="Arial" panose="020B0604020202020204" pitchFamily="34" charset="0"/>
                <a:cs typeface="Arial"/>
              </a:rPr>
              <a:t>Those who enjoy arguing.</a:t>
            </a:r>
          </a:p>
          <a:p>
            <a:pPr marL="990600" lvl="1" indent="-533400" eaLnBrk="1" hangingPunct="1">
              <a:spcBef>
                <a:spcPts val="3000"/>
              </a:spcBef>
              <a:buClr>
                <a:schemeClr val="bg1"/>
              </a:buClr>
              <a:defRPr/>
            </a:pPr>
            <a:endParaRPr lang="en-US" altLang="en-US" sz="3200" b="1" dirty="0">
              <a:ln>
                <a:solidFill>
                  <a:srgbClr val="C00000"/>
                </a:solidFill>
              </a:ln>
              <a:solidFill>
                <a:schemeClr val="bg1"/>
              </a:solidFill>
              <a:latin typeface="Arial" panose="020B0604020202020204" pitchFamily="34" charset="0"/>
              <a:cs typeface="Arial"/>
            </a:endParaRPr>
          </a:p>
        </p:txBody>
      </p:sp>
    </p:spTree>
    <p:extLst>
      <p:ext uri="{BB962C8B-B14F-4D97-AF65-F5344CB8AC3E}">
        <p14:creationId xmlns:p14="http://schemas.microsoft.com/office/powerpoint/2010/main" val="700355740"/>
      </p:ext>
    </p:extLst>
  </p:cSld>
  <p:clrMapOvr>
    <a:masterClrMapping/>
  </p:clrMapOvr>
  <p:transition spd="slow">
    <p:wipe dir="d"/>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0" y="0"/>
            <a:ext cx="9144000" cy="533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b" anchorCtr="0" compatLnSpc="1">
            <a:prstTxWarp prst="textNoShape">
              <a:avLst/>
            </a:prstTxWarp>
          </a:bodyPr>
          <a:lst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l"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l"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l"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l"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l"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l"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l"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algn="ctr" eaLnBrk="1" hangingPunct="1"/>
            <a:r>
              <a:rPr lang="en-US" altLang="en-US" sz="3200" b="1" dirty="0">
                <a:solidFill>
                  <a:prstClr val="white"/>
                </a:solidFill>
                <a:effectLst>
                  <a:outerShdw blurRad="38100" dist="38100" dir="2700000" algn="tl">
                    <a:srgbClr val="000000">
                      <a:alpha val="43137"/>
                    </a:srgbClr>
                  </a:outerShdw>
                </a:effectLst>
                <a:latin typeface="Arial"/>
                <a:cs typeface="Arial"/>
              </a:rPr>
              <a:t>Preparing to Teach the Lost</a:t>
            </a:r>
          </a:p>
        </p:txBody>
      </p:sp>
    </p:spTree>
    <p:extLst>
      <p:ext uri="{BB962C8B-B14F-4D97-AF65-F5344CB8AC3E}">
        <p14:creationId xmlns:p14="http://schemas.microsoft.com/office/powerpoint/2010/main" val="596493034"/>
      </p:ext>
    </p:extLst>
  </p:cSld>
  <p:clrMapOvr>
    <a:masterClrMapping/>
  </p:clrMapOvr>
  <p:transition spd="slow">
    <p:wipe dir="d"/>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0" y="0"/>
            <a:ext cx="9144000" cy="533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b" anchorCtr="0" compatLnSpc="1">
            <a:prstTxWarp prst="textNoShape">
              <a:avLst/>
            </a:prstTxWarp>
          </a:bodyPr>
          <a:lst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l"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l"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l"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l"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l"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l"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l"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2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Arial"/>
                <a:ea typeface="+mj-ea"/>
                <a:cs typeface="Arial"/>
              </a:rPr>
              <a:t>Preparing to Teach the Lost</a:t>
            </a:r>
          </a:p>
        </p:txBody>
      </p:sp>
      <p:sp>
        <p:nvSpPr>
          <p:cNvPr id="3" name="Rectangle 2">
            <a:extLst>
              <a:ext uri="{FF2B5EF4-FFF2-40B4-BE49-F238E27FC236}">
                <a16:creationId xmlns:a16="http://schemas.microsoft.com/office/drawing/2014/main" xmlns="" id="{208AD28A-A25B-4F07-969A-D827773C90DA}"/>
              </a:ext>
            </a:extLst>
          </p:cNvPr>
          <p:cNvSpPr/>
          <p:nvPr/>
        </p:nvSpPr>
        <p:spPr>
          <a:xfrm>
            <a:off x="1524000" y="838200"/>
            <a:ext cx="7620000" cy="769441"/>
          </a:xfrm>
          <a:prstGeom prst="rect">
            <a:avLst/>
          </a:prstGeom>
          <a:noFill/>
        </p:spPr>
        <p:txBody>
          <a:bodyPr wrap="square" lIns="91440" tIns="45720" rIns="91440" bIns="45720">
            <a:spAutoFit/>
          </a:bodyPr>
          <a:lstStyle/>
          <a:p>
            <a:r>
              <a:rPr lang="en-US" sz="4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Black" panose="020B0A04020102020204" pitchFamily="34" charset="0"/>
              </a:rPr>
              <a:t>Begin </a:t>
            </a:r>
            <a:r>
              <a:rPr lang="en-US" sz="4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Black" panose="020B0A04020102020204" pitchFamily="34" charset="0"/>
              </a:rPr>
              <a:t>At The Beginning</a:t>
            </a:r>
            <a:endParaRPr lang="en-US" sz="4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Black" panose="020B0A04020102020204" pitchFamily="34" charset="0"/>
            </a:endParaRPr>
          </a:p>
        </p:txBody>
      </p:sp>
      <p:sp>
        <p:nvSpPr>
          <p:cNvPr id="4" name="Rectangle 3">
            <a:extLst>
              <a:ext uri="{FF2B5EF4-FFF2-40B4-BE49-F238E27FC236}">
                <a16:creationId xmlns:a16="http://schemas.microsoft.com/office/drawing/2014/main" xmlns="" id="{079DA184-DA82-4FD5-B02B-23FF775A1D9E}"/>
              </a:ext>
            </a:extLst>
          </p:cNvPr>
          <p:cNvSpPr/>
          <p:nvPr/>
        </p:nvSpPr>
        <p:spPr>
          <a:xfrm>
            <a:off x="427582" y="838200"/>
            <a:ext cx="938077" cy="1446550"/>
          </a:xfrm>
          <a:prstGeom prst="rect">
            <a:avLst/>
          </a:prstGeom>
          <a:noFill/>
        </p:spPr>
        <p:txBody>
          <a:bodyPr wrap="none" lIns="91440" tIns="45720" rIns="91440" bIns="45720">
            <a:spAutoFit/>
          </a:bodyPr>
          <a:lstStyle/>
          <a:p>
            <a:pPr algn="ctr"/>
            <a:r>
              <a:rPr lang="en-US" sz="8800" b="0" cap="none" spc="0" dirty="0">
                <a:ln w="18415" cmpd="sng">
                  <a:solidFill>
                    <a:srgbClr val="FFFFFF"/>
                  </a:solidFill>
                  <a:prstDash val="solid"/>
                </a:ln>
                <a:gradFill>
                  <a:gsLst>
                    <a:gs pos="0">
                      <a:srgbClr val="A50021"/>
                    </a:gs>
                    <a:gs pos="39000">
                      <a:srgbClr val="C00000"/>
                    </a:gs>
                    <a:gs pos="100000">
                      <a:srgbClr val="FF0000"/>
                    </a:gs>
                  </a:gsLst>
                  <a:lin ang="5400000" scaled="0"/>
                </a:gradFill>
                <a:effectLst>
                  <a:outerShdw blurRad="63500" dir="3600000" algn="tl" rotWithShape="0">
                    <a:srgbClr val="000000">
                      <a:alpha val="70000"/>
                    </a:srgbClr>
                  </a:outerShdw>
                </a:effectLst>
                <a:latin typeface="Arial Black" panose="020B0A04020102020204" pitchFamily="34" charset="0"/>
              </a:rPr>
              <a:t>3</a:t>
            </a:r>
          </a:p>
        </p:txBody>
      </p:sp>
    </p:spTree>
    <p:extLst>
      <p:ext uri="{BB962C8B-B14F-4D97-AF65-F5344CB8AC3E}">
        <p14:creationId xmlns:p14="http://schemas.microsoft.com/office/powerpoint/2010/main" val="1446650582"/>
      </p:ext>
    </p:extLst>
  </p:cSld>
  <p:clrMapOvr>
    <a:masterClrMapping/>
  </p:clrMapOvr>
  <p:transition spd="slow">
    <p:wipe dir="d"/>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0" y="0"/>
            <a:ext cx="9144000" cy="533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b" anchorCtr="0" compatLnSpc="1">
            <a:prstTxWarp prst="textNoShape">
              <a:avLst/>
            </a:prstTxWarp>
          </a:bodyPr>
          <a:lst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l"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l"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l"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l"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l"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l"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l"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2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Arial"/>
                <a:ea typeface="+mj-ea"/>
                <a:cs typeface="Arial"/>
              </a:rPr>
              <a:t>Preparing to Teach the Lost</a:t>
            </a:r>
          </a:p>
        </p:txBody>
      </p:sp>
      <p:sp>
        <p:nvSpPr>
          <p:cNvPr id="3" name="Rectangle 2">
            <a:extLst>
              <a:ext uri="{FF2B5EF4-FFF2-40B4-BE49-F238E27FC236}">
                <a16:creationId xmlns:a16="http://schemas.microsoft.com/office/drawing/2014/main" xmlns="" id="{208AD28A-A25B-4F07-969A-D827773C90DA}"/>
              </a:ext>
            </a:extLst>
          </p:cNvPr>
          <p:cNvSpPr/>
          <p:nvPr/>
        </p:nvSpPr>
        <p:spPr>
          <a:xfrm>
            <a:off x="1524000" y="838200"/>
            <a:ext cx="7620000" cy="769441"/>
          </a:xfrm>
          <a:prstGeom prst="rect">
            <a:avLst/>
          </a:prstGeom>
          <a:noFill/>
        </p:spPr>
        <p:txBody>
          <a:bodyPr wrap="square" lIns="91440" tIns="45720" rIns="91440" bIns="45720">
            <a:spAutoFit/>
          </a:bodyPr>
          <a:lstStyle/>
          <a:p>
            <a:r>
              <a:rPr lang="en-US" sz="4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Black" panose="020B0A04020102020204" pitchFamily="34" charset="0"/>
              </a:rPr>
              <a:t>Begin </a:t>
            </a:r>
            <a:r>
              <a:rPr lang="en-US" sz="4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Black" panose="020B0A04020102020204" pitchFamily="34" charset="0"/>
              </a:rPr>
              <a:t>At The Beginning</a:t>
            </a:r>
            <a:endParaRPr lang="en-US" sz="4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Black" panose="020B0A04020102020204" pitchFamily="34" charset="0"/>
            </a:endParaRPr>
          </a:p>
        </p:txBody>
      </p:sp>
      <p:sp>
        <p:nvSpPr>
          <p:cNvPr id="4" name="Rectangle 3">
            <a:extLst>
              <a:ext uri="{FF2B5EF4-FFF2-40B4-BE49-F238E27FC236}">
                <a16:creationId xmlns:a16="http://schemas.microsoft.com/office/drawing/2014/main" xmlns="" id="{079DA184-DA82-4FD5-B02B-23FF775A1D9E}"/>
              </a:ext>
            </a:extLst>
          </p:cNvPr>
          <p:cNvSpPr/>
          <p:nvPr/>
        </p:nvSpPr>
        <p:spPr>
          <a:xfrm>
            <a:off x="427582" y="838200"/>
            <a:ext cx="938077" cy="1446550"/>
          </a:xfrm>
          <a:prstGeom prst="rect">
            <a:avLst/>
          </a:prstGeom>
          <a:noFill/>
        </p:spPr>
        <p:txBody>
          <a:bodyPr wrap="none" lIns="91440" tIns="45720" rIns="91440" bIns="45720">
            <a:spAutoFit/>
          </a:bodyPr>
          <a:lstStyle/>
          <a:p>
            <a:pPr algn="ctr"/>
            <a:r>
              <a:rPr lang="en-US" sz="8800" b="0" cap="none" spc="0" dirty="0">
                <a:ln w="18415" cmpd="sng">
                  <a:solidFill>
                    <a:srgbClr val="FFFFFF"/>
                  </a:solidFill>
                  <a:prstDash val="solid"/>
                </a:ln>
                <a:gradFill>
                  <a:gsLst>
                    <a:gs pos="0">
                      <a:srgbClr val="A50021"/>
                    </a:gs>
                    <a:gs pos="39000">
                      <a:srgbClr val="C00000"/>
                    </a:gs>
                    <a:gs pos="100000">
                      <a:srgbClr val="FF0000"/>
                    </a:gs>
                  </a:gsLst>
                  <a:lin ang="5400000" scaled="0"/>
                </a:gradFill>
                <a:effectLst>
                  <a:outerShdw blurRad="63500" dir="3600000" algn="tl" rotWithShape="0">
                    <a:srgbClr val="000000">
                      <a:alpha val="70000"/>
                    </a:srgbClr>
                  </a:outerShdw>
                </a:effectLst>
                <a:latin typeface="Arial Black" panose="020B0A04020102020204" pitchFamily="34" charset="0"/>
              </a:rPr>
              <a:t>3</a:t>
            </a:r>
          </a:p>
        </p:txBody>
      </p:sp>
      <p:sp>
        <p:nvSpPr>
          <p:cNvPr id="5" name="Rectangle 3"/>
          <p:cNvSpPr txBox="1">
            <a:spLocks noChangeArrowheads="1"/>
          </p:cNvSpPr>
          <p:nvPr/>
        </p:nvSpPr>
        <p:spPr bwMode="auto">
          <a:xfrm>
            <a:off x="1066801" y="2057400"/>
            <a:ext cx="7696200" cy="426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lr>
                <a:schemeClr val="folHlink"/>
              </a:buClr>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1"/>
              </a:buClr>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folHlink"/>
              </a:buClr>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90600" lvl="1" indent="-533400" eaLnBrk="1" hangingPunct="1">
              <a:spcBef>
                <a:spcPts val="1200"/>
              </a:spcBef>
              <a:buClr>
                <a:schemeClr val="bg1"/>
              </a:buClr>
              <a:defRPr/>
            </a:pPr>
            <a:r>
              <a:rPr lang="en-US" altLang="en-US" sz="3200" b="1" dirty="0">
                <a:ln>
                  <a:solidFill>
                    <a:srgbClr val="C00000"/>
                  </a:solidFill>
                </a:ln>
                <a:solidFill>
                  <a:schemeClr val="bg1"/>
                </a:solidFill>
                <a:effectLst>
                  <a:outerShdw blurRad="38100" dist="38100" dir="2700000" algn="tl">
                    <a:srgbClr val="000000">
                      <a:alpha val="43137"/>
                    </a:srgbClr>
                  </a:outerShdw>
                </a:effectLst>
                <a:latin typeface="Arial" panose="020B0604020202020204" pitchFamily="34" charset="0"/>
                <a:cs typeface="Arial"/>
              </a:rPr>
              <a:t>Find a common foundation.</a:t>
            </a:r>
          </a:p>
          <a:p>
            <a:pPr marL="990600" lvl="1" indent="-533400" eaLnBrk="1" hangingPunct="1">
              <a:spcBef>
                <a:spcPts val="1200"/>
              </a:spcBef>
              <a:buClr>
                <a:schemeClr val="bg1"/>
              </a:buClr>
              <a:defRPr/>
            </a:pPr>
            <a:r>
              <a:rPr lang="en-US" altLang="en-US" sz="3200" b="1" dirty="0">
                <a:ln>
                  <a:solidFill>
                    <a:srgbClr val="C00000"/>
                  </a:solidFill>
                </a:ln>
                <a:solidFill>
                  <a:schemeClr val="bg1"/>
                </a:solidFill>
                <a:effectLst>
                  <a:outerShdw blurRad="38100" dist="38100" dir="2700000" algn="tl">
                    <a:srgbClr val="000000">
                      <a:alpha val="43137"/>
                    </a:srgbClr>
                  </a:outerShdw>
                </a:effectLst>
                <a:latin typeface="Arial" panose="020B0604020202020204" pitchFamily="34" charset="0"/>
                <a:cs typeface="Arial"/>
              </a:rPr>
              <a:t>Know where NOT to start.</a:t>
            </a:r>
          </a:p>
          <a:p>
            <a:pPr marL="1390650" lvl="2" indent="-533400" eaLnBrk="1" hangingPunct="1">
              <a:spcBef>
                <a:spcPts val="1200"/>
              </a:spcBef>
              <a:buClr>
                <a:schemeClr val="bg1"/>
              </a:buClr>
              <a:buFont typeface="Wingdings" panose="05000000000000000000" pitchFamily="2" charset="2"/>
              <a:buChar char="§"/>
              <a:defRPr/>
            </a:pPr>
            <a:r>
              <a:rPr lang="en-US" altLang="en-US" sz="3000" b="1" dirty="0">
                <a:solidFill>
                  <a:schemeClr val="bg1"/>
                </a:solidFill>
                <a:effectLst>
                  <a:outerShdw blurRad="38100" dist="38100" dir="2700000" algn="tl">
                    <a:srgbClr val="000000">
                      <a:alpha val="43137"/>
                    </a:srgbClr>
                  </a:outerShdw>
                </a:effectLst>
                <a:latin typeface="Arial" panose="020B0604020202020204" pitchFamily="34" charset="0"/>
                <a:cs typeface="Arial"/>
              </a:rPr>
              <a:t>Not in the middle!</a:t>
            </a:r>
          </a:p>
          <a:p>
            <a:pPr marL="1390650" lvl="2" indent="-533400" eaLnBrk="1" hangingPunct="1">
              <a:spcBef>
                <a:spcPts val="1200"/>
              </a:spcBef>
              <a:buClr>
                <a:schemeClr val="bg1"/>
              </a:buClr>
              <a:buFont typeface="Wingdings" panose="05000000000000000000" pitchFamily="2" charset="2"/>
              <a:buChar char="§"/>
              <a:defRPr/>
            </a:pPr>
            <a:r>
              <a:rPr lang="en-US" altLang="en-US" sz="3000" b="1" dirty="0">
                <a:solidFill>
                  <a:schemeClr val="bg1"/>
                </a:solidFill>
                <a:effectLst>
                  <a:outerShdw blurRad="38100" dist="38100" dir="2700000" algn="tl">
                    <a:srgbClr val="000000">
                      <a:alpha val="43137"/>
                    </a:srgbClr>
                  </a:outerShdw>
                </a:effectLst>
                <a:latin typeface="Arial" panose="020B0604020202020204" pitchFamily="34" charset="0"/>
                <a:cs typeface="Arial"/>
              </a:rPr>
              <a:t>Not at the end!</a:t>
            </a:r>
          </a:p>
          <a:p>
            <a:pPr marL="1390650" lvl="2" indent="-533400" eaLnBrk="1" hangingPunct="1">
              <a:spcBef>
                <a:spcPts val="1200"/>
              </a:spcBef>
              <a:buClr>
                <a:schemeClr val="bg1"/>
              </a:buClr>
              <a:buFont typeface="Wingdings" panose="05000000000000000000" pitchFamily="2" charset="2"/>
              <a:buChar char="§"/>
              <a:defRPr/>
            </a:pPr>
            <a:r>
              <a:rPr lang="en-US" altLang="en-US" sz="3000" b="1" dirty="0">
                <a:solidFill>
                  <a:schemeClr val="bg1"/>
                </a:solidFill>
                <a:effectLst>
                  <a:outerShdw blurRad="38100" dist="38100" dir="2700000" algn="tl">
                    <a:srgbClr val="000000">
                      <a:alpha val="43137"/>
                    </a:srgbClr>
                  </a:outerShdw>
                </a:effectLst>
                <a:latin typeface="Arial" panose="020B0604020202020204" pitchFamily="34" charset="0"/>
                <a:cs typeface="Arial"/>
              </a:rPr>
              <a:t>Do not assume anything!</a:t>
            </a:r>
          </a:p>
          <a:p>
            <a:pPr marL="1390650" lvl="2" indent="-533400" eaLnBrk="1" hangingPunct="1">
              <a:spcBef>
                <a:spcPts val="1200"/>
              </a:spcBef>
              <a:buClr>
                <a:schemeClr val="bg1"/>
              </a:buClr>
              <a:buFont typeface="Wingdings" panose="05000000000000000000" pitchFamily="2" charset="2"/>
              <a:buChar char="§"/>
              <a:defRPr/>
            </a:pPr>
            <a:r>
              <a:rPr lang="en-US" altLang="en-US" sz="3000" b="1" dirty="0">
                <a:solidFill>
                  <a:schemeClr val="bg1"/>
                </a:solidFill>
                <a:effectLst>
                  <a:outerShdw blurRad="38100" dist="38100" dir="2700000" algn="tl">
                    <a:srgbClr val="000000">
                      <a:alpha val="43137"/>
                    </a:srgbClr>
                  </a:outerShdw>
                </a:effectLst>
                <a:latin typeface="Arial" panose="020B0604020202020204" pitchFamily="34" charset="0"/>
                <a:cs typeface="Arial"/>
              </a:rPr>
              <a:t>Ask questions!</a:t>
            </a:r>
          </a:p>
          <a:p>
            <a:pPr lvl="1" eaLnBrk="1" hangingPunct="1">
              <a:spcBef>
                <a:spcPts val="1200"/>
              </a:spcBef>
              <a:buClr>
                <a:schemeClr val="bg1"/>
              </a:buClr>
              <a:buFont typeface="Arial" panose="020B0604020202020204" pitchFamily="34" charset="0"/>
              <a:buChar char="•"/>
              <a:defRPr/>
            </a:pPr>
            <a:r>
              <a:rPr lang="en-US" altLang="en-US" sz="3200" b="1" dirty="0">
                <a:ln>
                  <a:solidFill>
                    <a:srgbClr val="C00000"/>
                  </a:solidFill>
                </a:ln>
                <a:solidFill>
                  <a:schemeClr val="bg1"/>
                </a:solidFill>
                <a:effectLst>
                  <a:outerShdw blurRad="38100" dist="38100" dir="2700000" algn="tl">
                    <a:srgbClr val="000000">
                      <a:alpha val="43137"/>
                    </a:srgbClr>
                  </a:outerShdw>
                </a:effectLst>
                <a:latin typeface="Arial" panose="020B0604020202020204" pitchFamily="34" charset="0"/>
                <a:cs typeface="Arial"/>
              </a:rPr>
              <a:t>Keep the goal in mind.</a:t>
            </a:r>
          </a:p>
          <a:p>
            <a:pPr marL="990600" lvl="1" indent="-533400" eaLnBrk="1" hangingPunct="1">
              <a:spcBef>
                <a:spcPts val="1200"/>
              </a:spcBef>
              <a:buClr>
                <a:schemeClr val="bg1"/>
              </a:buClr>
              <a:defRPr/>
            </a:pPr>
            <a:endParaRPr lang="en-US" altLang="en-US" sz="3200" b="1" dirty="0">
              <a:ln>
                <a:solidFill>
                  <a:srgbClr val="C00000"/>
                </a:solidFill>
              </a:ln>
              <a:solidFill>
                <a:schemeClr val="bg1"/>
              </a:solidFill>
              <a:latin typeface="Arial" panose="020B0604020202020204" pitchFamily="34" charset="0"/>
              <a:cs typeface="Arial"/>
            </a:endParaRPr>
          </a:p>
        </p:txBody>
      </p:sp>
    </p:spTree>
    <p:extLst>
      <p:ext uri="{BB962C8B-B14F-4D97-AF65-F5344CB8AC3E}">
        <p14:creationId xmlns:p14="http://schemas.microsoft.com/office/powerpoint/2010/main" val="2922850573"/>
      </p:ext>
    </p:extLst>
  </p:cSld>
  <p:clrMapOvr>
    <a:masterClrMapping/>
  </p:clrMapOvr>
  <p:transition spd="slow">
    <p:wipe dir="d"/>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0" y="0"/>
            <a:ext cx="9144000" cy="533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b" anchorCtr="0" compatLnSpc="1">
            <a:prstTxWarp prst="textNoShape">
              <a:avLst/>
            </a:prstTxWarp>
          </a:bodyPr>
          <a:lst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l"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l"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l"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l"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l"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l"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l"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2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Arial"/>
                <a:ea typeface="+mj-ea"/>
                <a:cs typeface="Arial"/>
              </a:rPr>
              <a:t>Preparing to Teach the Lost</a:t>
            </a:r>
          </a:p>
        </p:txBody>
      </p:sp>
    </p:spTree>
    <p:extLst>
      <p:ext uri="{BB962C8B-B14F-4D97-AF65-F5344CB8AC3E}">
        <p14:creationId xmlns:p14="http://schemas.microsoft.com/office/powerpoint/2010/main" val="26257001"/>
      </p:ext>
    </p:extLst>
  </p:cSld>
  <p:clrMapOvr>
    <a:masterClrMapping/>
  </p:clrMapOvr>
  <p:transition spd="slow">
    <p:wipe dir="d"/>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0" y="0"/>
            <a:ext cx="9144000" cy="533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b" anchorCtr="0" compatLnSpc="1">
            <a:prstTxWarp prst="textNoShape">
              <a:avLst/>
            </a:prstTxWarp>
          </a:bodyPr>
          <a:lst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l"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l"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l"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l"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l"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l"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l"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algn="ctr" eaLnBrk="1" hangingPunct="1"/>
            <a:r>
              <a:rPr lang="en-US" altLang="en-US" sz="3200" b="1" dirty="0">
                <a:solidFill>
                  <a:prstClr val="white"/>
                </a:solidFill>
                <a:effectLst>
                  <a:outerShdw blurRad="38100" dist="38100" dir="2700000" algn="tl">
                    <a:srgbClr val="000000">
                      <a:alpha val="43137"/>
                    </a:srgbClr>
                  </a:outerShdw>
                </a:effectLst>
                <a:latin typeface="Arial"/>
                <a:cs typeface="Arial"/>
              </a:rPr>
              <a:t>Preparing to Teach the Lost</a:t>
            </a:r>
          </a:p>
        </p:txBody>
      </p:sp>
    </p:spTree>
    <p:extLst>
      <p:ext uri="{BB962C8B-B14F-4D97-AF65-F5344CB8AC3E}">
        <p14:creationId xmlns:p14="http://schemas.microsoft.com/office/powerpoint/2010/main" val="596493034"/>
      </p:ext>
    </p:extLst>
  </p:cSld>
  <p:clrMapOvr>
    <a:masterClrMapping/>
  </p:clrMapOvr>
  <p:transition spd="slow">
    <p:wipe dir="d"/>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0" y="0"/>
            <a:ext cx="9144000" cy="533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b" anchorCtr="0" compatLnSpc="1">
            <a:prstTxWarp prst="textNoShape">
              <a:avLst/>
            </a:prstTxWarp>
          </a:bodyPr>
          <a:lst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l"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l"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l"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l"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l"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l"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l"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2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Arial"/>
                <a:ea typeface="+mj-ea"/>
                <a:cs typeface="Arial"/>
              </a:rPr>
              <a:t>Preparing to Teach the Lost</a:t>
            </a:r>
          </a:p>
        </p:txBody>
      </p:sp>
      <p:sp>
        <p:nvSpPr>
          <p:cNvPr id="3" name="Rectangle 2">
            <a:extLst>
              <a:ext uri="{FF2B5EF4-FFF2-40B4-BE49-F238E27FC236}">
                <a16:creationId xmlns:a16="http://schemas.microsoft.com/office/drawing/2014/main" xmlns="" id="{208AD28A-A25B-4F07-969A-D827773C90DA}"/>
              </a:ext>
            </a:extLst>
          </p:cNvPr>
          <p:cNvSpPr/>
          <p:nvPr/>
        </p:nvSpPr>
        <p:spPr>
          <a:xfrm>
            <a:off x="1524000" y="838200"/>
            <a:ext cx="7620000" cy="707886"/>
          </a:xfrm>
          <a:prstGeom prst="rect">
            <a:avLst/>
          </a:prstGeom>
          <a:noFill/>
        </p:spPr>
        <p:txBody>
          <a:bodyPr wrap="square" lIns="91440" tIns="45720" rIns="91440" bIns="45720">
            <a:spAutoFit/>
          </a:bodyPr>
          <a:lstStyle/>
          <a:p>
            <a:r>
              <a:rPr lang="en-US" sz="4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Black" panose="020B0A04020102020204" pitchFamily="34" charset="0"/>
              </a:rPr>
              <a:t>Present The Plan Of God</a:t>
            </a:r>
          </a:p>
        </p:txBody>
      </p:sp>
      <p:sp>
        <p:nvSpPr>
          <p:cNvPr id="4" name="Rectangle 3">
            <a:extLst>
              <a:ext uri="{FF2B5EF4-FFF2-40B4-BE49-F238E27FC236}">
                <a16:creationId xmlns:a16="http://schemas.microsoft.com/office/drawing/2014/main" xmlns="" id="{079DA184-DA82-4FD5-B02B-23FF775A1D9E}"/>
              </a:ext>
            </a:extLst>
          </p:cNvPr>
          <p:cNvSpPr/>
          <p:nvPr/>
        </p:nvSpPr>
        <p:spPr>
          <a:xfrm>
            <a:off x="427582" y="838200"/>
            <a:ext cx="938077" cy="1446550"/>
          </a:xfrm>
          <a:prstGeom prst="rect">
            <a:avLst/>
          </a:prstGeom>
          <a:noFill/>
        </p:spPr>
        <p:txBody>
          <a:bodyPr wrap="none" lIns="91440" tIns="45720" rIns="91440" bIns="45720">
            <a:spAutoFit/>
          </a:bodyPr>
          <a:lstStyle/>
          <a:p>
            <a:pPr algn="ctr"/>
            <a:r>
              <a:rPr lang="en-US" sz="8800" b="0" cap="none" spc="0" dirty="0">
                <a:ln w="18415" cmpd="sng">
                  <a:solidFill>
                    <a:srgbClr val="FFFFFF"/>
                  </a:solidFill>
                  <a:prstDash val="solid"/>
                </a:ln>
                <a:gradFill>
                  <a:gsLst>
                    <a:gs pos="0">
                      <a:srgbClr val="A50021"/>
                    </a:gs>
                    <a:gs pos="39000">
                      <a:srgbClr val="C00000"/>
                    </a:gs>
                    <a:gs pos="100000">
                      <a:srgbClr val="FF0000"/>
                    </a:gs>
                  </a:gsLst>
                  <a:lin ang="5400000" scaled="0"/>
                </a:gradFill>
                <a:effectLst>
                  <a:outerShdw blurRad="63500" dir="3600000" algn="tl" rotWithShape="0">
                    <a:srgbClr val="000000">
                      <a:alpha val="70000"/>
                    </a:srgbClr>
                  </a:outerShdw>
                </a:effectLst>
                <a:latin typeface="Arial Black" panose="020B0A04020102020204" pitchFamily="34" charset="0"/>
              </a:rPr>
              <a:t>4</a:t>
            </a:r>
          </a:p>
        </p:txBody>
      </p:sp>
    </p:spTree>
    <p:extLst>
      <p:ext uri="{BB962C8B-B14F-4D97-AF65-F5344CB8AC3E}">
        <p14:creationId xmlns:p14="http://schemas.microsoft.com/office/powerpoint/2010/main" val="4089979128"/>
      </p:ext>
    </p:extLst>
  </p:cSld>
  <p:clrMapOvr>
    <a:masterClrMapping/>
  </p:clrMapOvr>
  <p:transition spd="slow">
    <p:wipe dir="d"/>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0" y="0"/>
            <a:ext cx="9144000" cy="533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b" anchorCtr="0" compatLnSpc="1">
            <a:prstTxWarp prst="textNoShape">
              <a:avLst/>
            </a:prstTxWarp>
          </a:bodyPr>
          <a:lst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l"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l"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l"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l"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l"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l"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l"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2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Arial"/>
                <a:ea typeface="+mj-ea"/>
                <a:cs typeface="Arial"/>
              </a:rPr>
              <a:t>Preparing to Teach the Lost</a:t>
            </a:r>
          </a:p>
        </p:txBody>
      </p:sp>
      <p:sp>
        <p:nvSpPr>
          <p:cNvPr id="3" name="Rectangle 2">
            <a:extLst>
              <a:ext uri="{FF2B5EF4-FFF2-40B4-BE49-F238E27FC236}">
                <a16:creationId xmlns:a16="http://schemas.microsoft.com/office/drawing/2014/main" xmlns="" id="{208AD28A-A25B-4F07-969A-D827773C90DA}"/>
              </a:ext>
            </a:extLst>
          </p:cNvPr>
          <p:cNvSpPr/>
          <p:nvPr/>
        </p:nvSpPr>
        <p:spPr>
          <a:xfrm>
            <a:off x="1524000" y="838200"/>
            <a:ext cx="7620000" cy="707886"/>
          </a:xfrm>
          <a:prstGeom prst="rect">
            <a:avLst/>
          </a:prstGeom>
          <a:noFill/>
        </p:spPr>
        <p:txBody>
          <a:bodyPr wrap="square" lIns="91440" tIns="45720" rIns="91440" bIns="45720">
            <a:spAutoFit/>
          </a:bodyPr>
          <a:lstStyle/>
          <a:p>
            <a:r>
              <a:rPr lang="en-US" sz="4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Black" panose="020B0A04020102020204" pitchFamily="34" charset="0"/>
              </a:rPr>
              <a:t>Present The Plan Of God</a:t>
            </a:r>
          </a:p>
        </p:txBody>
      </p:sp>
      <p:sp>
        <p:nvSpPr>
          <p:cNvPr id="4" name="Rectangle 3">
            <a:extLst>
              <a:ext uri="{FF2B5EF4-FFF2-40B4-BE49-F238E27FC236}">
                <a16:creationId xmlns:a16="http://schemas.microsoft.com/office/drawing/2014/main" xmlns="" id="{079DA184-DA82-4FD5-B02B-23FF775A1D9E}"/>
              </a:ext>
            </a:extLst>
          </p:cNvPr>
          <p:cNvSpPr/>
          <p:nvPr/>
        </p:nvSpPr>
        <p:spPr>
          <a:xfrm>
            <a:off x="427582" y="838200"/>
            <a:ext cx="938077" cy="1446550"/>
          </a:xfrm>
          <a:prstGeom prst="rect">
            <a:avLst/>
          </a:prstGeom>
          <a:noFill/>
        </p:spPr>
        <p:txBody>
          <a:bodyPr wrap="none" lIns="91440" tIns="45720" rIns="91440" bIns="45720">
            <a:spAutoFit/>
          </a:bodyPr>
          <a:lstStyle/>
          <a:p>
            <a:pPr algn="ctr"/>
            <a:r>
              <a:rPr lang="en-US" sz="8800" b="0" cap="none" spc="0" dirty="0">
                <a:ln w="18415" cmpd="sng">
                  <a:solidFill>
                    <a:srgbClr val="FFFFFF"/>
                  </a:solidFill>
                  <a:prstDash val="solid"/>
                </a:ln>
                <a:gradFill>
                  <a:gsLst>
                    <a:gs pos="0">
                      <a:srgbClr val="A50021"/>
                    </a:gs>
                    <a:gs pos="39000">
                      <a:srgbClr val="C00000"/>
                    </a:gs>
                    <a:gs pos="100000">
                      <a:srgbClr val="FF0000"/>
                    </a:gs>
                  </a:gsLst>
                  <a:lin ang="5400000" scaled="0"/>
                </a:gradFill>
                <a:effectLst>
                  <a:outerShdw blurRad="63500" dir="3600000" algn="tl" rotWithShape="0">
                    <a:srgbClr val="000000">
                      <a:alpha val="70000"/>
                    </a:srgbClr>
                  </a:outerShdw>
                </a:effectLst>
                <a:latin typeface="Arial Black" panose="020B0A04020102020204" pitchFamily="34" charset="0"/>
              </a:rPr>
              <a:t>4</a:t>
            </a:r>
          </a:p>
        </p:txBody>
      </p:sp>
      <p:sp>
        <p:nvSpPr>
          <p:cNvPr id="5" name="Rectangle 3"/>
          <p:cNvSpPr txBox="1">
            <a:spLocks noChangeArrowheads="1"/>
          </p:cNvSpPr>
          <p:nvPr/>
        </p:nvSpPr>
        <p:spPr bwMode="auto">
          <a:xfrm>
            <a:off x="1101437" y="1752600"/>
            <a:ext cx="7737764"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lr>
                <a:schemeClr val="folHlink"/>
              </a:buClr>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1"/>
              </a:buClr>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folHlink"/>
              </a:buClr>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90600" lvl="1" indent="-533400" eaLnBrk="1" hangingPunct="1">
              <a:spcBef>
                <a:spcPts val="600"/>
              </a:spcBef>
              <a:buClr>
                <a:schemeClr val="bg1"/>
              </a:buClr>
              <a:defRPr/>
            </a:pPr>
            <a:r>
              <a:rPr lang="en-US" altLang="en-US" sz="3000" b="1" dirty="0">
                <a:ln>
                  <a:solidFill>
                    <a:srgbClr val="C00000"/>
                  </a:solidFill>
                </a:ln>
                <a:solidFill>
                  <a:schemeClr val="bg1"/>
                </a:solidFill>
                <a:effectLst>
                  <a:outerShdw blurRad="38100" dist="38100" dir="2700000" algn="tl">
                    <a:srgbClr val="000000">
                      <a:alpha val="43137"/>
                    </a:srgbClr>
                  </a:outerShdw>
                </a:effectLst>
                <a:latin typeface="Arial" panose="020B0604020202020204" pitchFamily="34" charset="0"/>
                <a:cs typeface="Arial"/>
              </a:rPr>
              <a:t>Establish the existence of God (Gen. 1:1).</a:t>
            </a:r>
          </a:p>
        </p:txBody>
      </p:sp>
    </p:spTree>
    <p:extLst>
      <p:ext uri="{BB962C8B-B14F-4D97-AF65-F5344CB8AC3E}">
        <p14:creationId xmlns:p14="http://schemas.microsoft.com/office/powerpoint/2010/main" val="316634639"/>
      </p:ext>
    </p:extLst>
  </p:cSld>
  <p:clrMapOvr>
    <a:masterClrMapping/>
  </p:clrMapOvr>
  <p:transition spd="slow">
    <p:wipe dir="d"/>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ctrTitle"/>
          </p:nvPr>
        </p:nvSpPr>
        <p:spPr>
          <a:xfrm>
            <a:off x="685800" y="1447800"/>
            <a:ext cx="7772400" cy="2590800"/>
          </a:xfrm>
        </p:spPr>
        <p:txBody>
          <a:bodyPr/>
          <a:lstStyle/>
          <a:p>
            <a:pPr eaLnBrk="1" hangingPunct="1"/>
            <a:r>
              <a:rPr lang="en-US" altLang="en-US" sz="6600" b="1">
                <a:solidFill>
                  <a:srgbClr val="FFFF00"/>
                </a:solidFill>
                <a:effectLst/>
              </a:rPr>
              <a:t>Does God Exist?</a:t>
            </a:r>
            <a:r>
              <a:rPr lang="en-US" altLang="en-US" sz="6600">
                <a:solidFill>
                  <a:srgbClr val="FFFF00"/>
                </a:solidFill>
                <a:effectLst/>
              </a:rPr>
              <a:t/>
            </a:r>
            <a:br>
              <a:rPr lang="en-US" altLang="en-US" sz="6600">
                <a:solidFill>
                  <a:srgbClr val="FFFF00"/>
                </a:solidFill>
                <a:effectLst/>
              </a:rPr>
            </a:br>
            <a:endParaRPr lang="en-US" altLang="en-US" sz="6600">
              <a:solidFill>
                <a:srgbClr val="FFFF00"/>
              </a:solidFill>
              <a:effectLst/>
            </a:endParaRPr>
          </a:p>
        </p:txBody>
      </p:sp>
      <p:sp>
        <p:nvSpPr>
          <p:cNvPr id="4102" name="Text Box 6"/>
          <p:cNvSpPr txBox="1">
            <a:spLocks noChangeArrowheads="1"/>
          </p:cNvSpPr>
          <p:nvPr/>
        </p:nvSpPr>
        <p:spPr bwMode="auto">
          <a:xfrm>
            <a:off x="3144838" y="3657600"/>
            <a:ext cx="2460625" cy="1493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FFFF00"/>
                </a:solidFill>
                <a:effectLst/>
                <a:uLnTx/>
                <a:uFillTx/>
                <a:latin typeface="Arial" charset="0"/>
                <a:ea typeface="+mn-ea"/>
                <a:cs typeface="+mn-cs"/>
              </a:rPr>
              <a:t>Genesis 1:1</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FFFFFF"/>
              </a:solidFill>
              <a:effectLst/>
              <a:uLnTx/>
              <a:uFillTx/>
              <a:latin typeface="Arial"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a:ln>
                  <a:noFill/>
                </a:ln>
                <a:solidFill>
                  <a:srgbClr val="FFFFFF"/>
                </a:solidFill>
                <a:effectLst>
                  <a:outerShdw blurRad="38100" dist="38100" dir="2700000" algn="tl">
                    <a:srgbClr val="010199"/>
                  </a:outerShdw>
                </a:effectLst>
                <a:uLnTx/>
                <a:uFillTx/>
                <a:latin typeface="Arial" charset="0"/>
                <a:ea typeface="+mn-ea"/>
                <a:cs typeface="+mn-cs"/>
              </a:rPr>
              <a:t>By David Dann</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altLang="en-US" b="1" u="sng">
                <a:solidFill>
                  <a:srgbClr val="FFFF00"/>
                </a:solidFill>
                <a:effectLst/>
              </a:rPr>
              <a:t>Does God Exist? --</a:t>
            </a:r>
            <a:r>
              <a:rPr lang="en-US" altLang="en-US" sz="2800" b="1" i="1" u="sng">
                <a:solidFill>
                  <a:srgbClr val="FFFF00"/>
                </a:solidFill>
                <a:effectLst/>
              </a:rPr>
              <a:t>Introduction</a:t>
            </a:r>
          </a:p>
        </p:txBody>
      </p:sp>
      <p:sp>
        <p:nvSpPr>
          <p:cNvPr id="4099" name="Text Box 4"/>
          <p:cNvSpPr txBox="1">
            <a:spLocks noChangeArrowheads="1"/>
          </p:cNvSpPr>
          <p:nvPr/>
        </p:nvSpPr>
        <p:spPr bwMode="auto">
          <a:xfrm>
            <a:off x="533400" y="2971800"/>
            <a:ext cx="8077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Arial" charset="0"/>
              <a:ea typeface="+mn-ea"/>
              <a:cs typeface="+mn-cs"/>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altLang="en-US" b="1" u="sng">
                <a:solidFill>
                  <a:srgbClr val="FFFF00"/>
                </a:solidFill>
                <a:effectLst/>
              </a:rPr>
              <a:t>Does God Exist? --</a:t>
            </a:r>
            <a:r>
              <a:rPr lang="en-US" altLang="en-US" sz="2800" b="1" i="1" u="sng">
                <a:solidFill>
                  <a:srgbClr val="FFFF00"/>
                </a:solidFill>
                <a:effectLst/>
              </a:rPr>
              <a:t>Introduction</a:t>
            </a:r>
          </a:p>
        </p:txBody>
      </p:sp>
      <p:sp>
        <p:nvSpPr>
          <p:cNvPr id="5123" name="Text Box 3"/>
          <p:cNvSpPr txBox="1">
            <a:spLocks noChangeArrowheads="1"/>
          </p:cNvSpPr>
          <p:nvPr/>
        </p:nvSpPr>
        <p:spPr bwMode="auto">
          <a:xfrm>
            <a:off x="533400" y="2971800"/>
            <a:ext cx="8077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Arial" charset="0"/>
              <a:ea typeface="+mn-ea"/>
              <a:cs typeface="+mn-cs"/>
            </a:endParaRPr>
          </a:p>
        </p:txBody>
      </p:sp>
      <p:sp>
        <p:nvSpPr>
          <p:cNvPr id="5124" name="Rectangle 4"/>
          <p:cNvSpPr>
            <a:spLocks noChangeArrowheads="1"/>
          </p:cNvSpPr>
          <p:nvPr/>
        </p:nvSpPr>
        <p:spPr bwMode="auto">
          <a:xfrm>
            <a:off x="533400" y="1600200"/>
            <a:ext cx="82296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61963" indent="-461963"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461963" marR="0" lvl="0" indent="-461963" algn="l" defTabSz="914400" rtl="0" eaLnBrk="1" fontAlgn="base" latinLnBrk="0" hangingPunct="1">
              <a:lnSpc>
                <a:spcPct val="100000"/>
              </a:lnSpc>
              <a:spcBef>
                <a:spcPct val="0"/>
              </a:spcBef>
              <a:spcAft>
                <a:spcPct val="0"/>
              </a:spcAft>
              <a:buClrTx/>
              <a:buSzTx/>
              <a:buFontTx/>
              <a:buChar char="•"/>
              <a:tabLst/>
              <a:defRPr/>
            </a:pPr>
            <a:r>
              <a:rPr kumimoji="0" lang="en-US" altLang="en-US" sz="3200" b="0" i="0" u="none" strike="noStrike" kern="1200" cap="none" spc="0" normalizeH="0" baseline="0" noProof="0">
                <a:ln>
                  <a:noFill/>
                </a:ln>
                <a:solidFill>
                  <a:srgbClr val="FFFF00"/>
                </a:solidFill>
                <a:effectLst/>
                <a:uLnTx/>
                <a:uFillTx/>
                <a:latin typeface="Arial" charset="0"/>
                <a:ea typeface="+mn-ea"/>
                <a:cs typeface="+mn-cs"/>
              </a:rPr>
              <a:t>One of the most important questions ever asked</a:t>
            </a:r>
            <a:r>
              <a:rPr kumimoji="0" lang="en-US" altLang="en-US" sz="3200" b="0" i="1" u="none" strike="noStrike" kern="1200" cap="none" spc="0" normalizeH="0" baseline="0" noProof="0">
                <a:ln>
                  <a:noFill/>
                </a:ln>
                <a:solidFill>
                  <a:srgbClr val="FFFF00"/>
                </a:solidFill>
                <a:effectLst/>
                <a:uLnTx/>
                <a:uFillTx/>
                <a:latin typeface="Arial" charset="0"/>
                <a:ea typeface="+mn-ea"/>
                <a:cs typeface="+mn-cs"/>
              </a:rPr>
              <a:t>–is there a God</a:t>
            </a:r>
            <a:r>
              <a:rPr kumimoji="0" lang="en-US" altLang="en-US" sz="3200" b="0" i="0" u="none" strike="noStrike" kern="1200" cap="none" spc="0" normalizeH="0" baseline="0" noProof="0">
                <a:ln>
                  <a:noFill/>
                </a:ln>
                <a:solidFill>
                  <a:srgbClr val="FFFF00"/>
                </a:solidFill>
                <a:effectLst/>
                <a:uLnTx/>
                <a:uFillTx/>
                <a:latin typeface="Arial" charset="0"/>
                <a:ea typeface="+mn-ea"/>
                <a:cs typeface="+mn-cs"/>
              </a:rPr>
              <a:t>?</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altLang="en-US" b="1" u="sng">
                <a:solidFill>
                  <a:srgbClr val="FFFF00"/>
                </a:solidFill>
                <a:effectLst/>
              </a:rPr>
              <a:t>Does God Exist? --</a:t>
            </a:r>
            <a:r>
              <a:rPr lang="en-US" altLang="en-US" sz="2800" b="1" i="1" u="sng">
                <a:solidFill>
                  <a:srgbClr val="FFFF00"/>
                </a:solidFill>
                <a:effectLst/>
              </a:rPr>
              <a:t>Introduction</a:t>
            </a:r>
          </a:p>
        </p:txBody>
      </p:sp>
      <p:sp>
        <p:nvSpPr>
          <p:cNvPr id="6147" name="Text Box 3"/>
          <p:cNvSpPr txBox="1">
            <a:spLocks noChangeArrowheads="1"/>
          </p:cNvSpPr>
          <p:nvPr/>
        </p:nvSpPr>
        <p:spPr bwMode="auto">
          <a:xfrm>
            <a:off x="533400" y="2971800"/>
            <a:ext cx="8077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Arial" charset="0"/>
              <a:ea typeface="+mn-ea"/>
              <a:cs typeface="+mn-cs"/>
            </a:endParaRPr>
          </a:p>
        </p:txBody>
      </p:sp>
      <p:sp>
        <p:nvSpPr>
          <p:cNvPr id="6148" name="Rectangle 4"/>
          <p:cNvSpPr>
            <a:spLocks noChangeArrowheads="1"/>
          </p:cNvSpPr>
          <p:nvPr/>
        </p:nvSpPr>
        <p:spPr bwMode="auto">
          <a:xfrm>
            <a:off x="533400" y="1600200"/>
            <a:ext cx="82296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61963" indent="-461963"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461963" marR="0" lvl="0" indent="-461963" algn="l" defTabSz="914400" rtl="0" eaLnBrk="1" fontAlgn="base" latinLnBrk="0" hangingPunct="1">
              <a:lnSpc>
                <a:spcPct val="100000"/>
              </a:lnSpc>
              <a:spcBef>
                <a:spcPct val="0"/>
              </a:spcBef>
              <a:spcAft>
                <a:spcPct val="0"/>
              </a:spcAft>
              <a:buClrTx/>
              <a:buSzTx/>
              <a:buFontTx/>
              <a:buChar char="•"/>
              <a:tabLst/>
              <a:defRPr/>
            </a:pPr>
            <a:r>
              <a:rPr kumimoji="0" lang="en-US" altLang="en-US" sz="3200" b="0" i="0" u="none" strike="noStrike" kern="1200" cap="none" spc="0" normalizeH="0" baseline="0" noProof="0">
                <a:ln>
                  <a:noFill/>
                </a:ln>
                <a:solidFill>
                  <a:srgbClr val="FFFF00"/>
                </a:solidFill>
                <a:effectLst/>
                <a:uLnTx/>
                <a:uFillTx/>
                <a:latin typeface="Arial" charset="0"/>
                <a:ea typeface="+mn-ea"/>
                <a:cs typeface="+mn-cs"/>
              </a:rPr>
              <a:t>One of the most important questions ever asked</a:t>
            </a:r>
            <a:r>
              <a:rPr kumimoji="0" lang="en-US" altLang="en-US" sz="3200" b="0" i="1" u="none" strike="noStrike" kern="1200" cap="none" spc="0" normalizeH="0" baseline="0" noProof="0">
                <a:ln>
                  <a:noFill/>
                </a:ln>
                <a:solidFill>
                  <a:srgbClr val="FFFF00"/>
                </a:solidFill>
                <a:effectLst/>
                <a:uLnTx/>
                <a:uFillTx/>
                <a:latin typeface="Arial" charset="0"/>
                <a:ea typeface="+mn-ea"/>
                <a:cs typeface="+mn-cs"/>
              </a:rPr>
              <a:t>–is there a God</a:t>
            </a:r>
            <a:r>
              <a:rPr kumimoji="0" lang="en-US" altLang="en-US" sz="3200" b="0" i="0" u="none" strike="noStrike" kern="1200" cap="none" spc="0" normalizeH="0" baseline="0" noProof="0">
                <a:ln>
                  <a:noFill/>
                </a:ln>
                <a:solidFill>
                  <a:srgbClr val="FFFF00"/>
                </a:solidFill>
                <a:effectLst/>
                <a:uLnTx/>
                <a:uFillTx/>
                <a:latin typeface="Arial" charset="0"/>
                <a:ea typeface="+mn-ea"/>
                <a:cs typeface="+mn-cs"/>
              </a:rPr>
              <a:t>?</a:t>
            </a:r>
          </a:p>
        </p:txBody>
      </p:sp>
      <p:sp>
        <p:nvSpPr>
          <p:cNvPr id="6149" name="Rectangle 5"/>
          <p:cNvSpPr>
            <a:spLocks noChangeArrowheads="1"/>
          </p:cNvSpPr>
          <p:nvPr/>
        </p:nvSpPr>
        <p:spPr bwMode="auto">
          <a:xfrm>
            <a:off x="533400" y="2895600"/>
            <a:ext cx="82296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61963" indent="-461963"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461963" marR="0" lvl="0" indent="-461963" algn="l" defTabSz="914400" rtl="0" eaLnBrk="1" fontAlgn="base" latinLnBrk="0" hangingPunct="1">
              <a:lnSpc>
                <a:spcPct val="100000"/>
              </a:lnSpc>
              <a:spcBef>
                <a:spcPct val="0"/>
              </a:spcBef>
              <a:spcAft>
                <a:spcPct val="0"/>
              </a:spcAft>
              <a:buClrTx/>
              <a:buSzTx/>
              <a:buFontTx/>
              <a:buChar char="•"/>
              <a:tabLst/>
              <a:defRPr/>
            </a:pPr>
            <a:r>
              <a:rPr kumimoji="0" lang="en-US" altLang="en-US" sz="3200" b="0" i="0" u="none" strike="noStrike" kern="1200" cap="none" spc="0" normalizeH="0" baseline="0" noProof="0">
                <a:ln>
                  <a:noFill/>
                </a:ln>
                <a:solidFill>
                  <a:srgbClr val="FFFF00"/>
                </a:solidFill>
                <a:effectLst/>
                <a:uLnTx/>
                <a:uFillTx/>
                <a:latin typeface="Arial" charset="0"/>
                <a:ea typeface="+mn-ea"/>
                <a:cs typeface="+mn-cs"/>
              </a:rPr>
              <a:t>The Bible begins by affirming the existence of God.</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altLang="en-US" b="1" u="sng">
                <a:solidFill>
                  <a:srgbClr val="FFFF00"/>
                </a:solidFill>
                <a:effectLst/>
              </a:rPr>
              <a:t>Does God Exist? --</a:t>
            </a:r>
            <a:r>
              <a:rPr lang="en-US" altLang="en-US" sz="2800" b="1" i="1" u="sng">
                <a:solidFill>
                  <a:srgbClr val="FFFF00"/>
                </a:solidFill>
                <a:effectLst/>
              </a:rPr>
              <a:t>Introduction</a:t>
            </a:r>
          </a:p>
        </p:txBody>
      </p:sp>
      <p:sp>
        <p:nvSpPr>
          <p:cNvPr id="7171" name="Text Box 3"/>
          <p:cNvSpPr txBox="1">
            <a:spLocks noChangeArrowheads="1"/>
          </p:cNvSpPr>
          <p:nvPr/>
        </p:nvSpPr>
        <p:spPr bwMode="auto">
          <a:xfrm>
            <a:off x="533400" y="2971800"/>
            <a:ext cx="8077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Arial" charset="0"/>
              <a:ea typeface="+mn-ea"/>
              <a:cs typeface="+mn-cs"/>
            </a:endParaRPr>
          </a:p>
        </p:txBody>
      </p:sp>
      <p:sp>
        <p:nvSpPr>
          <p:cNvPr id="7172" name="Rectangle 4"/>
          <p:cNvSpPr>
            <a:spLocks noChangeArrowheads="1"/>
          </p:cNvSpPr>
          <p:nvPr/>
        </p:nvSpPr>
        <p:spPr bwMode="auto">
          <a:xfrm>
            <a:off x="533400" y="1600200"/>
            <a:ext cx="82296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61963" indent="-461963"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461963" marR="0" lvl="0" indent="-461963" algn="l" defTabSz="914400" rtl="0" eaLnBrk="1" fontAlgn="base" latinLnBrk="0" hangingPunct="1">
              <a:lnSpc>
                <a:spcPct val="100000"/>
              </a:lnSpc>
              <a:spcBef>
                <a:spcPct val="0"/>
              </a:spcBef>
              <a:spcAft>
                <a:spcPct val="0"/>
              </a:spcAft>
              <a:buClrTx/>
              <a:buSzTx/>
              <a:buFontTx/>
              <a:buChar char="•"/>
              <a:tabLst/>
              <a:defRPr/>
            </a:pPr>
            <a:r>
              <a:rPr kumimoji="0" lang="en-US" altLang="en-US" sz="3200" b="0" i="0" u="none" strike="noStrike" kern="1200" cap="none" spc="0" normalizeH="0" baseline="0" noProof="0">
                <a:ln>
                  <a:noFill/>
                </a:ln>
                <a:solidFill>
                  <a:srgbClr val="FFFF00"/>
                </a:solidFill>
                <a:effectLst/>
                <a:uLnTx/>
                <a:uFillTx/>
                <a:latin typeface="Arial" charset="0"/>
                <a:ea typeface="+mn-ea"/>
                <a:cs typeface="+mn-cs"/>
              </a:rPr>
              <a:t>One of the most important questions ever asked</a:t>
            </a:r>
            <a:r>
              <a:rPr kumimoji="0" lang="en-US" altLang="en-US" sz="3200" b="0" i="1" u="none" strike="noStrike" kern="1200" cap="none" spc="0" normalizeH="0" baseline="0" noProof="0">
                <a:ln>
                  <a:noFill/>
                </a:ln>
                <a:solidFill>
                  <a:srgbClr val="FFFF00"/>
                </a:solidFill>
                <a:effectLst/>
                <a:uLnTx/>
                <a:uFillTx/>
                <a:latin typeface="Arial" charset="0"/>
                <a:ea typeface="+mn-ea"/>
                <a:cs typeface="+mn-cs"/>
              </a:rPr>
              <a:t>–is there a God</a:t>
            </a:r>
            <a:r>
              <a:rPr kumimoji="0" lang="en-US" altLang="en-US" sz="3200" b="0" i="0" u="none" strike="noStrike" kern="1200" cap="none" spc="0" normalizeH="0" baseline="0" noProof="0">
                <a:ln>
                  <a:noFill/>
                </a:ln>
                <a:solidFill>
                  <a:srgbClr val="FFFF00"/>
                </a:solidFill>
                <a:effectLst/>
                <a:uLnTx/>
                <a:uFillTx/>
                <a:latin typeface="Arial" charset="0"/>
                <a:ea typeface="+mn-ea"/>
                <a:cs typeface="+mn-cs"/>
              </a:rPr>
              <a:t>?</a:t>
            </a:r>
          </a:p>
        </p:txBody>
      </p:sp>
      <p:sp>
        <p:nvSpPr>
          <p:cNvPr id="7173" name="Rectangle 5"/>
          <p:cNvSpPr>
            <a:spLocks noChangeArrowheads="1"/>
          </p:cNvSpPr>
          <p:nvPr/>
        </p:nvSpPr>
        <p:spPr bwMode="auto">
          <a:xfrm>
            <a:off x="533400" y="2895600"/>
            <a:ext cx="82296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61963" indent="-461963"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461963" marR="0" lvl="0" indent="-461963" algn="l" defTabSz="914400" rtl="0" eaLnBrk="1" fontAlgn="base" latinLnBrk="0" hangingPunct="1">
              <a:lnSpc>
                <a:spcPct val="100000"/>
              </a:lnSpc>
              <a:spcBef>
                <a:spcPct val="0"/>
              </a:spcBef>
              <a:spcAft>
                <a:spcPct val="0"/>
              </a:spcAft>
              <a:buClrTx/>
              <a:buSzTx/>
              <a:buFontTx/>
              <a:buChar char="•"/>
              <a:tabLst/>
              <a:defRPr/>
            </a:pPr>
            <a:r>
              <a:rPr kumimoji="0" lang="en-US" altLang="en-US" sz="3200" b="0" i="0" u="none" strike="noStrike" kern="1200" cap="none" spc="0" normalizeH="0" baseline="0" noProof="0">
                <a:ln>
                  <a:noFill/>
                </a:ln>
                <a:solidFill>
                  <a:srgbClr val="FFFF00"/>
                </a:solidFill>
                <a:effectLst/>
                <a:uLnTx/>
                <a:uFillTx/>
                <a:latin typeface="Arial" charset="0"/>
                <a:ea typeface="+mn-ea"/>
                <a:cs typeface="+mn-cs"/>
              </a:rPr>
              <a:t>The Bible begins by affirming the existence of God.</a:t>
            </a:r>
          </a:p>
        </p:txBody>
      </p:sp>
      <p:sp>
        <p:nvSpPr>
          <p:cNvPr id="81926" name="Oval 6"/>
          <p:cNvSpPr>
            <a:spLocks noChangeArrowheads="1"/>
          </p:cNvSpPr>
          <p:nvPr/>
        </p:nvSpPr>
        <p:spPr bwMode="auto">
          <a:xfrm>
            <a:off x="609600" y="2514600"/>
            <a:ext cx="7772400" cy="37338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1" u="none" strike="noStrike" kern="1200" cap="none" spc="0" normalizeH="0" baseline="0" noProof="0">
                <a:ln>
                  <a:noFill/>
                </a:ln>
                <a:solidFill>
                  <a:srgbClr val="FFFF00"/>
                </a:solidFill>
                <a:effectLst>
                  <a:outerShdw blurRad="38100" dist="38100" dir="2700000" algn="tl">
                    <a:srgbClr val="000000"/>
                  </a:outerShdw>
                </a:effectLst>
                <a:uLnTx/>
                <a:uFillTx/>
                <a:latin typeface="Arial" charset="0"/>
                <a:ea typeface="+mn-ea"/>
                <a:cs typeface="+mn-cs"/>
              </a:rPr>
              <a:t>“In the beginning God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1" u="none" strike="noStrike" kern="1200" cap="none" spc="0" normalizeH="0" baseline="0" noProof="0">
                <a:ln>
                  <a:noFill/>
                </a:ln>
                <a:solidFill>
                  <a:srgbClr val="FFFF00"/>
                </a:solidFill>
                <a:effectLst>
                  <a:outerShdw blurRad="38100" dist="38100" dir="2700000" algn="tl">
                    <a:srgbClr val="000000"/>
                  </a:outerShdw>
                </a:effectLst>
                <a:uLnTx/>
                <a:uFillTx/>
                <a:latin typeface="Arial" charset="0"/>
                <a:ea typeface="+mn-ea"/>
                <a:cs typeface="+mn-cs"/>
              </a:rPr>
              <a:t>created the heavens</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1" u="none" strike="noStrike" kern="1200" cap="none" spc="0" normalizeH="0" baseline="0" noProof="0">
                <a:ln>
                  <a:noFill/>
                </a:ln>
                <a:solidFill>
                  <a:srgbClr val="FFFF00"/>
                </a:solidFill>
                <a:effectLst>
                  <a:outerShdw blurRad="38100" dist="38100" dir="2700000" algn="tl">
                    <a:srgbClr val="000000"/>
                  </a:outerShdw>
                </a:effectLst>
                <a:uLnTx/>
                <a:uFillTx/>
                <a:latin typeface="Arial" charset="0"/>
                <a:ea typeface="+mn-ea"/>
                <a:cs typeface="+mn-cs"/>
              </a:rPr>
              <a:t>and the earth”</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1" u="none" strike="noStrike" kern="1200" cap="none" spc="0" normalizeH="0" baseline="0" noProof="0">
                <a:ln>
                  <a:noFill/>
                </a:ln>
                <a:solidFill>
                  <a:srgbClr val="FFFF00"/>
                </a:solidFill>
                <a:effectLst>
                  <a:outerShdw blurRad="38100" dist="38100" dir="2700000" algn="tl">
                    <a:srgbClr val="000000"/>
                  </a:outerShdw>
                </a:effectLst>
                <a:uLnTx/>
                <a:uFillTx/>
                <a:latin typeface="Arial" charset="0"/>
                <a:ea typeface="+mn-ea"/>
                <a:cs typeface="+mn-cs"/>
              </a:rPr>
              <a:t>(Genesis 1:1).</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altLang="en-US" b="1" u="sng">
                <a:solidFill>
                  <a:srgbClr val="FFFF00"/>
                </a:solidFill>
                <a:effectLst/>
              </a:rPr>
              <a:t>Does God Exist? --</a:t>
            </a:r>
            <a:r>
              <a:rPr lang="en-US" altLang="en-US" sz="2800" b="1" i="1" u="sng">
                <a:solidFill>
                  <a:srgbClr val="FFFF00"/>
                </a:solidFill>
                <a:effectLst/>
              </a:rPr>
              <a:t>Introduction</a:t>
            </a:r>
          </a:p>
        </p:txBody>
      </p:sp>
      <p:sp>
        <p:nvSpPr>
          <p:cNvPr id="8195" name="Text Box 3"/>
          <p:cNvSpPr txBox="1">
            <a:spLocks noChangeArrowheads="1"/>
          </p:cNvSpPr>
          <p:nvPr/>
        </p:nvSpPr>
        <p:spPr bwMode="auto">
          <a:xfrm>
            <a:off x="533400" y="2971800"/>
            <a:ext cx="8077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Arial" charset="0"/>
              <a:ea typeface="+mn-ea"/>
              <a:cs typeface="+mn-cs"/>
            </a:endParaRPr>
          </a:p>
        </p:txBody>
      </p:sp>
      <p:sp>
        <p:nvSpPr>
          <p:cNvPr id="8196" name="Rectangle 4"/>
          <p:cNvSpPr>
            <a:spLocks noChangeArrowheads="1"/>
          </p:cNvSpPr>
          <p:nvPr/>
        </p:nvSpPr>
        <p:spPr bwMode="auto">
          <a:xfrm>
            <a:off x="533400" y="1600200"/>
            <a:ext cx="82296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61963" indent="-461963"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461963" marR="0" lvl="0" indent="-461963" algn="l" defTabSz="914400" rtl="0" eaLnBrk="1" fontAlgn="base" latinLnBrk="0" hangingPunct="1">
              <a:lnSpc>
                <a:spcPct val="100000"/>
              </a:lnSpc>
              <a:spcBef>
                <a:spcPct val="0"/>
              </a:spcBef>
              <a:spcAft>
                <a:spcPct val="0"/>
              </a:spcAft>
              <a:buClrTx/>
              <a:buSzTx/>
              <a:buFontTx/>
              <a:buChar char="•"/>
              <a:tabLst/>
              <a:defRPr/>
            </a:pPr>
            <a:r>
              <a:rPr kumimoji="0" lang="en-US" altLang="en-US" sz="3200" b="0" i="0" u="none" strike="noStrike" kern="1200" cap="none" spc="0" normalizeH="0" baseline="0" noProof="0">
                <a:ln>
                  <a:noFill/>
                </a:ln>
                <a:solidFill>
                  <a:srgbClr val="FFFF00"/>
                </a:solidFill>
                <a:effectLst/>
                <a:uLnTx/>
                <a:uFillTx/>
                <a:latin typeface="Arial" charset="0"/>
                <a:ea typeface="+mn-ea"/>
                <a:cs typeface="+mn-cs"/>
              </a:rPr>
              <a:t>One of the most important questions ever asked</a:t>
            </a:r>
            <a:r>
              <a:rPr kumimoji="0" lang="en-US" altLang="en-US" sz="3200" b="0" i="1" u="none" strike="noStrike" kern="1200" cap="none" spc="0" normalizeH="0" baseline="0" noProof="0">
                <a:ln>
                  <a:noFill/>
                </a:ln>
                <a:solidFill>
                  <a:srgbClr val="FFFF00"/>
                </a:solidFill>
                <a:effectLst/>
                <a:uLnTx/>
                <a:uFillTx/>
                <a:latin typeface="Arial" charset="0"/>
                <a:ea typeface="+mn-ea"/>
                <a:cs typeface="+mn-cs"/>
              </a:rPr>
              <a:t>–is there a God</a:t>
            </a:r>
            <a:r>
              <a:rPr kumimoji="0" lang="en-US" altLang="en-US" sz="3200" b="0" i="0" u="none" strike="noStrike" kern="1200" cap="none" spc="0" normalizeH="0" baseline="0" noProof="0">
                <a:ln>
                  <a:noFill/>
                </a:ln>
                <a:solidFill>
                  <a:srgbClr val="FFFF00"/>
                </a:solidFill>
                <a:effectLst/>
                <a:uLnTx/>
                <a:uFillTx/>
                <a:latin typeface="Arial" charset="0"/>
                <a:ea typeface="+mn-ea"/>
                <a:cs typeface="+mn-cs"/>
              </a:rPr>
              <a:t>?</a:t>
            </a:r>
          </a:p>
        </p:txBody>
      </p:sp>
      <p:sp>
        <p:nvSpPr>
          <p:cNvPr id="8197" name="Rectangle 5"/>
          <p:cNvSpPr>
            <a:spLocks noChangeArrowheads="1"/>
          </p:cNvSpPr>
          <p:nvPr/>
        </p:nvSpPr>
        <p:spPr bwMode="auto">
          <a:xfrm>
            <a:off x="533400" y="2895600"/>
            <a:ext cx="82296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61963" indent="-461963"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461963" marR="0" lvl="0" indent="-461963" algn="l" defTabSz="914400" rtl="0" eaLnBrk="1" fontAlgn="base" latinLnBrk="0" hangingPunct="1">
              <a:lnSpc>
                <a:spcPct val="100000"/>
              </a:lnSpc>
              <a:spcBef>
                <a:spcPct val="0"/>
              </a:spcBef>
              <a:spcAft>
                <a:spcPct val="0"/>
              </a:spcAft>
              <a:buClrTx/>
              <a:buSzTx/>
              <a:buFontTx/>
              <a:buChar char="•"/>
              <a:tabLst/>
              <a:defRPr/>
            </a:pPr>
            <a:r>
              <a:rPr kumimoji="0" lang="en-US" altLang="en-US" sz="3200" b="0" i="0" u="none" strike="noStrike" kern="1200" cap="none" spc="0" normalizeH="0" baseline="0" noProof="0">
                <a:ln>
                  <a:noFill/>
                </a:ln>
                <a:solidFill>
                  <a:srgbClr val="FFFF00"/>
                </a:solidFill>
                <a:effectLst/>
                <a:uLnTx/>
                <a:uFillTx/>
                <a:latin typeface="Arial" charset="0"/>
                <a:ea typeface="+mn-ea"/>
                <a:cs typeface="+mn-cs"/>
              </a:rPr>
              <a:t>The Bible begins by affirming the existence of God.</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9"/>
          <p:cNvSpPr txBox="1">
            <a:spLocks noChangeArrowheads="1"/>
          </p:cNvSpPr>
          <p:nvPr/>
        </p:nvSpPr>
        <p:spPr bwMode="auto">
          <a:xfrm>
            <a:off x="1143000" y="457200"/>
            <a:ext cx="726122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4400" b="1" i="0" u="sng" strike="noStrike" kern="1200" cap="none" spc="0" normalizeH="0" baseline="0" noProof="0">
                <a:ln>
                  <a:noFill/>
                </a:ln>
                <a:solidFill>
                  <a:srgbClr val="FFFF00"/>
                </a:solidFill>
                <a:effectLst/>
                <a:uLnTx/>
                <a:uFillTx/>
                <a:latin typeface="Arial" charset="0"/>
                <a:ea typeface="+mn-ea"/>
                <a:cs typeface="+mn-cs"/>
              </a:rPr>
              <a:t>Does God Exist? --</a:t>
            </a:r>
            <a:r>
              <a:rPr kumimoji="0" lang="en-US" altLang="en-US" sz="2800" b="1" i="1" u="sng" strike="noStrike" kern="1200" cap="none" spc="0" normalizeH="0" baseline="0" noProof="0">
                <a:ln>
                  <a:noFill/>
                </a:ln>
                <a:solidFill>
                  <a:srgbClr val="FFFF00"/>
                </a:solidFill>
                <a:effectLst/>
                <a:uLnTx/>
                <a:uFillTx/>
                <a:latin typeface="Arial" charset="0"/>
                <a:ea typeface="+mn-ea"/>
                <a:cs typeface="+mn-cs"/>
              </a:rPr>
              <a:t>Introduction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0" y="0"/>
            <a:ext cx="9144000" cy="533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b" anchorCtr="0" compatLnSpc="1">
            <a:prstTxWarp prst="textNoShape">
              <a:avLst/>
            </a:prstTxWarp>
          </a:bodyPr>
          <a:lst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l"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l"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l"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l"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l"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l"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l"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2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Arial"/>
                <a:ea typeface="+mj-ea"/>
                <a:cs typeface="Arial"/>
              </a:rPr>
              <a:t>Preparing to Teach the Lost</a:t>
            </a:r>
          </a:p>
        </p:txBody>
      </p:sp>
      <p:pic>
        <p:nvPicPr>
          <p:cNvPr id="3" name="Picture 2">
            <a:extLst>
              <a:ext uri="{FF2B5EF4-FFF2-40B4-BE49-F238E27FC236}">
                <a16:creationId xmlns:a16="http://schemas.microsoft.com/office/drawing/2014/main" xmlns="" id="{6E815F1C-B237-3917-6612-01A6B75103AD}"/>
              </a:ext>
            </a:extLst>
          </p:cNvPr>
          <p:cNvPicPr>
            <a:picLocks noChangeAspect="1"/>
          </p:cNvPicPr>
          <p:nvPr/>
        </p:nvPicPr>
        <p:blipFill rotWithShape="1">
          <a:blip r:embed="rId2"/>
          <a:srcRect l="4168" t="-1647" r="-167" b="1647"/>
          <a:stretch/>
        </p:blipFill>
        <p:spPr>
          <a:xfrm>
            <a:off x="72363" y="1531620"/>
            <a:ext cx="8999273" cy="3794760"/>
          </a:xfrm>
          <a:prstGeom prst="rect">
            <a:avLst/>
          </a:prstGeom>
        </p:spPr>
      </p:pic>
      <p:sp>
        <p:nvSpPr>
          <p:cNvPr id="4" name="TextBox 3">
            <a:extLst>
              <a:ext uri="{FF2B5EF4-FFF2-40B4-BE49-F238E27FC236}">
                <a16:creationId xmlns:a16="http://schemas.microsoft.com/office/drawing/2014/main" xmlns="" id="{64E0E6DC-4EFC-A46B-3868-05C1CC2344A2}"/>
              </a:ext>
            </a:extLst>
          </p:cNvPr>
          <p:cNvSpPr txBox="1"/>
          <p:nvPr/>
        </p:nvSpPr>
        <p:spPr>
          <a:xfrm>
            <a:off x="1905000" y="5867400"/>
            <a:ext cx="5748561" cy="769441"/>
          </a:xfrm>
          <a:prstGeom prst="rect">
            <a:avLst/>
          </a:prstGeom>
          <a:noFill/>
        </p:spPr>
        <p:txBody>
          <a:bodyPr wrap="none" rtlCol="0">
            <a:spAutoFit/>
          </a:bodyPr>
          <a:lstStyle/>
          <a:p>
            <a:r>
              <a:rPr lang="en-US" sz="4400" b="1" dirty="0">
                <a:solidFill>
                  <a:schemeClr val="bg1"/>
                </a:solidFill>
                <a:effectLst>
                  <a:outerShdw blurRad="38100" dist="38100" dir="2700000" algn="tl">
                    <a:srgbClr val="000000">
                      <a:alpha val="43137"/>
                    </a:srgbClr>
                  </a:outerShdw>
                </a:effectLst>
              </a:rPr>
              <a:t>www.uccathens.com</a:t>
            </a:r>
          </a:p>
        </p:txBody>
      </p:sp>
      <p:sp>
        <p:nvSpPr>
          <p:cNvPr id="5" name="Oval 4">
            <a:extLst>
              <a:ext uri="{FF2B5EF4-FFF2-40B4-BE49-F238E27FC236}">
                <a16:creationId xmlns:a16="http://schemas.microsoft.com/office/drawing/2014/main" xmlns="" id="{89866436-D9D6-C569-AB24-1903EBE6E0CE}"/>
              </a:ext>
            </a:extLst>
          </p:cNvPr>
          <p:cNvSpPr/>
          <p:nvPr/>
        </p:nvSpPr>
        <p:spPr bwMode="auto">
          <a:xfrm>
            <a:off x="3124200" y="2209800"/>
            <a:ext cx="1295400" cy="914400"/>
          </a:xfrm>
          <a:prstGeom prst="ellipse">
            <a:avLst/>
          </a:prstGeom>
          <a:noFill/>
          <a:ln w="5397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2510690406"/>
      </p:ext>
    </p:extLst>
  </p:cSld>
  <p:clrMapOvr>
    <a:masterClrMapping/>
  </p:clrMapOvr>
  <p:transition spd="slow">
    <p:wipe dir="d"/>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body" idx="1"/>
          </p:nvPr>
        </p:nvSpPr>
        <p:spPr>
          <a:xfrm>
            <a:off x="609600" y="1752600"/>
            <a:ext cx="8229600" cy="990600"/>
          </a:xfrm>
        </p:spPr>
        <p:txBody>
          <a:bodyPr/>
          <a:lstStyle/>
          <a:p>
            <a:pPr marL="461963" indent="-461963" eaLnBrk="1" hangingPunct="1">
              <a:lnSpc>
                <a:spcPct val="90000"/>
              </a:lnSpc>
              <a:buClr>
                <a:schemeClr val="tx1"/>
              </a:buClr>
              <a:buSzTx/>
              <a:buFontTx/>
              <a:buChar char="•"/>
              <a:defRPr/>
            </a:pPr>
            <a:r>
              <a:rPr lang="en-US"/>
              <a:t>There are three positions regarding the existence of God:</a:t>
            </a:r>
          </a:p>
        </p:txBody>
      </p:sp>
      <p:sp>
        <p:nvSpPr>
          <p:cNvPr id="10243" name="Text Box 4"/>
          <p:cNvSpPr txBox="1">
            <a:spLocks noChangeArrowheads="1"/>
          </p:cNvSpPr>
          <p:nvPr/>
        </p:nvSpPr>
        <p:spPr bwMode="auto">
          <a:xfrm>
            <a:off x="1143000" y="457200"/>
            <a:ext cx="726122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4400" b="1" i="0" u="sng" strike="noStrike" kern="1200" cap="none" spc="0" normalizeH="0" baseline="0" noProof="0">
                <a:ln>
                  <a:noFill/>
                </a:ln>
                <a:solidFill>
                  <a:srgbClr val="FFFF00"/>
                </a:solidFill>
                <a:effectLst/>
                <a:uLnTx/>
                <a:uFillTx/>
                <a:latin typeface="Arial" charset="0"/>
                <a:ea typeface="+mn-ea"/>
                <a:cs typeface="+mn-cs"/>
              </a:rPr>
              <a:t>Does God Exist? --</a:t>
            </a:r>
            <a:r>
              <a:rPr kumimoji="0" lang="en-US" altLang="en-US" sz="2800" b="1" i="1" u="sng" strike="noStrike" kern="1200" cap="none" spc="0" normalizeH="0" baseline="0" noProof="0">
                <a:ln>
                  <a:noFill/>
                </a:ln>
                <a:solidFill>
                  <a:srgbClr val="FFFF00"/>
                </a:solidFill>
                <a:effectLst/>
                <a:uLnTx/>
                <a:uFillTx/>
                <a:latin typeface="Arial" charset="0"/>
                <a:ea typeface="+mn-ea"/>
                <a:cs typeface="+mn-cs"/>
              </a:rPr>
              <a:t>Introduction</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body" idx="1"/>
          </p:nvPr>
        </p:nvSpPr>
        <p:spPr>
          <a:xfrm>
            <a:off x="609600" y="1752600"/>
            <a:ext cx="8229600" cy="990600"/>
          </a:xfrm>
        </p:spPr>
        <p:txBody>
          <a:bodyPr/>
          <a:lstStyle/>
          <a:p>
            <a:pPr marL="461963" indent="-461963" eaLnBrk="1" hangingPunct="1">
              <a:lnSpc>
                <a:spcPct val="90000"/>
              </a:lnSpc>
              <a:buClr>
                <a:schemeClr val="tx1"/>
              </a:buClr>
              <a:buSzTx/>
              <a:buFontTx/>
              <a:buChar char="•"/>
              <a:defRPr/>
            </a:pPr>
            <a:r>
              <a:rPr lang="en-US"/>
              <a:t>There are three positions regarding the existence of God:</a:t>
            </a:r>
          </a:p>
        </p:txBody>
      </p:sp>
      <p:sp>
        <p:nvSpPr>
          <p:cNvPr id="11267" name="Text Box 3"/>
          <p:cNvSpPr txBox="1">
            <a:spLocks noChangeArrowheads="1"/>
          </p:cNvSpPr>
          <p:nvPr/>
        </p:nvSpPr>
        <p:spPr bwMode="auto">
          <a:xfrm>
            <a:off x="457200" y="2895600"/>
            <a:ext cx="84582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charset="0"/>
              </a:defRPr>
            </a:lvl1pPr>
            <a:lvl2pPr marL="800100" indent="-34290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800100" marR="0" lvl="1" indent="-342900" algn="l" defTabSz="914400" rtl="0" eaLnBrk="1" fontAlgn="base" latinLnBrk="0" hangingPunct="1">
              <a:lnSpc>
                <a:spcPct val="100000"/>
              </a:lnSpc>
              <a:spcBef>
                <a:spcPct val="70000"/>
              </a:spcBef>
              <a:spcAft>
                <a:spcPct val="0"/>
              </a:spcAft>
              <a:buClrTx/>
              <a:buSzTx/>
              <a:buFontTx/>
              <a:buAutoNum type="arabicPeriod"/>
              <a:tabLst/>
              <a:defRPr/>
            </a:pPr>
            <a:r>
              <a:rPr kumimoji="0" lang="en-US" altLang="en-US" sz="2800" b="1" i="0" u="none" strike="noStrike" kern="1200" cap="none" spc="0" normalizeH="0" baseline="0" noProof="0">
                <a:ln>
                  <a:noFill/>
                </a:ln>
                <a:solidFill>
                  <a:srgbClr val="FF9900"/>
                </a:solidFill>
                <a:effectLst/>
                <a:uLnTx/>
                <a:uFillTx/>
                <a:latin typeface="Arial" charset="0"/>
                <a:ea typeface="+mn-ea"/>
                <a:cs typeface="+mn-cs"/>
              </a:rPr>
              <a:t>Theism</a:t>
            </a:r>
            <a:r>
              <a:rPr kumimoji="0" lang="en-US" altLang="en-US" sz="2800" b="0" i="0" u="none" strike="noStrike" kern="1200" cap="none" spc="0" normalizeH="0" baseline="0" noProof="0">
                <a:ln>
                  <a:noFill/>
                </a:ln>
                <a:solidFill>
                  <a:srgbClr val="FF9900"/>
                </a:solidFill>
                <a:effectLst/>
                <a:uLnTx/>
                <a:uFillTx/>
                <a:latin typeface="Arial" charset="0"/>
                <a:ea typeface="+mn-ea"/>
                <a:cs typeface="+mn-cs"/>
              </a:rPr>
              <a:t>—the belief that there is a God who created man.</a:t>
            </a:r>
          </a:p>
        </p:txBody>
      </p:sp>
      <p:sp>
        <p:nvSpPr>
          <p:cNvPr id="11268" name="Text Box 4"/>
          <p:cNvSpPr txBox="1">
            <a:spLocks noChangeArrowheads="1"/>
          </p:cNvSpPr>
          <p:nvPr/>
        </p:nvSpPr>
        <p:spPr bwMode="auto">
          <a:xfrm>
            <a:off x="1143000" y="457200"/>
            <a:ext cx="726122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4400" b="1" i="0" u="sng" strike="noStrike" kern="1200" cap="none" spc="0" normalizeH="0" baseline="0" noProof="0">
                <a:ln>
                  <a:noFill/>
                </a:ln>
                <a:solidFill>
                  <a:srgbClr val="FFFF00"/>
                </a:solidFill>
                <a:effectLst/>
                <a:uLnTx/>
                <a:uFillTx/>
                <a:latin typeface="Arial" charset="0"/>
                <a:ea typeface="+mn-ea"/>
                <a:cs typeface="+mn-cs"/>
              </a:rPr>
              <a:t>Does God Exist? --</a:t>
            </a:r>
            <a:r>
              <a:rPr kumimoji="0" lang="en-US" altLang="en-US" sz="2800" b="1" i="1" u="sng" strike="noStrike" kern="1200" cap="none" spc="0" normalizeH="0" baseline="0" noProof="0">
                <a:ln>
                  <a:noFill/>
                </a:ln>
                <a:solidFill>
                  <a:srgbClr val="FFFF00"/>
                </a:solidFill>
                <a:effectLst/>
                <a:uLnTx/>
                <a:uFillTx/>
                <a:latin typeface="Arial" charset="0"/>
                <a:ea typeface="+mn-ea"/>
                <a:cs typeface="+mn-cs"/>
              </a:rPr>
              <a:t>Introduction</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body" idx="1"/>
          </p:nvPr>
        </p:nvSpPr>
        <p:spPr>
          <a:xfrm>
            <a:off x="609600" y="1752600"/>
            <a:ext cx="8229600" cy="990600"/>
          </a:xfrm>
        </p:spPr>
        <p:txBody>
          <a:bodyPr/>
          <a:lstStyle/>
          <a:p>
            <a:pPr marL="461963" indent="-461963" eaLnBrk="1" hangingPunct="1">
              <a:lnSpc>
                <a:spcPct val="90000"/>
              </a:lnSpc>
              <a:buClr>
                <a:schemeClr val="tx1"/>
              </a:buClr>
              <a:buSzTx/>
              <a:buFontTx/>
              <a:buChar char="•"/>
              <a:defRPr/>
            </a:pPr>
            <a:r>
              <a:rPr lang="en-US"/>
              <a:t>There are three positions regarding the existence of God:</a:t>
            </a:r>
          </a:p>
        </p:txBody>
      </p:sp>
      <p:sp>
        <p:nvSpPr>
          <p:cNvPr id="12291" name="Text Box 3"/>
          <p:cNvSpPr txBox="1">
            <a:spLocks noChangeArrowheads="1"/>
          </p:cNvSpPr>
          <p:nvPr/>
        </p:nvSpPr>
        <p:spPr bwMode="auto">
          <a:xfrm>
            <a:off x="457200" y="2895600"/>
            <a:ext cx="8458200" cy="1671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charset="0"/>
              </a:defRPr>
            </a:lvl1pPr>
            <a:lvl2pPr marL="800100" indent="-34290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800100" marR="0" lvl="1" indent="-342900" algn="l" defTabSz="914400" rtl="0" eaLnBrk="1" fontAlgn="base" latinLnBrk="0" hangingPunct="1">
              <a:lnSpc>
                <a:spcPct val="100000"/>
              </a:lnSpc>
              <a:spcBef>
                <a:spcPct val="70000"/>
              </a:spcBef>
              <a:spcAft>
                <a:spcPct val="0"/>
              </a:spcAft>
              <a:buClrTx/>
              <a:buSzTx/>
              <a:buFontTx/>
              <a:buAutoNum type="arabicPeriod"/>
              <a:tabLst/>
              <a:defRPr/>
            </a:pPr>
            <a:r>
              <a:rPr kumimoji="0" lang="en-US" altLang="en-US" sz="2800" b="1" i="0" u="none" strike="noStrike" kern="1200" cap="none" spc="0" normalizeH="0" baseline="0" noProof="0">
                <a:ln>
                  <a:noFill/>
                </a:ln>
                <a:solidFill>
                  <a:srgbClr val="FF9900"/>
                </a:solidFill>
                <a:effectLst/>
                <a:uLnTx/>
                <a:uFillTx/>
                <a:latin typeface="Arial" charset="0"/>
                <a:ea typeface="+mn-ea"/>
                <a:cs typeface="+mn-cs"/>
              </a:rPr>
              <a:t>Theism</a:t>
            </a:r>
            <a:r>
              <a:rPr kumimoji="0" lang="en-US" altLang="en-US" sz="2800" b="0" i="0" u="none" strike="noStrike" kern="1200" cap="none" spc="0" normalizeH="0" baseline="0" noProof="0">
                <a:ln>
                  <a:noFill/>
                </a:ln>
                <a:solidFill>
                  <a:srgbClr val="FF9900"/>
                </a:solidFill>
                <a:effectLst/>
                <a:uLnTx/>
                <a:uFillTx/>
                <a:latin typeface="Arial" charset="0"/>
                <a:ea typeface="+mn-ea"/>
                <a:cs typeface="+mn-cs"/>
              </a:rPr>
              <a:t>—the belief that there is a God who created man.</a:t>
            </a:r>
          </a:p>
          <a:p>
            <a:pPr marL="800100" marR="0" lvl="1" indent="-342900" algn="l" defTabSz="914400" rtl="0" eaLnBrk="1" fontAlgn="base" latinLnBrk="0" hangingPunct="1">
              <a:lnSpc>
                <a:spcPct val="100000"/>
              </a:lnSpc>
              <a:spcBef>
                <a:spcPct val="70000"/>
              </a:spcBef>
              <a:spcAft>
                <a:spcPct val="0"/>
              </a:spcAft>
              <a:buClrTx/>
              <a:buSzTx/>
              <a:buFontTx/>
              <a:buAutoNum type="arabicPeriod"/>
              <a:tabLst/>
              <a:defRPr/>
            </a:pPr>
            <a:r>
              <a:rPr kumimoji="0" lang="en-US" altLang="en-US" sz="2800" b="1" i="0" u="none" strike="noStrike" kern="1200" cap="none" spc="0" normalizeH="0" baseline="0" noProof="0">
                <a:ln>
                  <a:noFill/>
                </a:ln>
                <a:solidFill>
                  <a:srgbClr val="FF9900"/>
                </a:solidFill>
                <a:effectLst/>
                <a:uLnTx/>
                <a:uFillTx/>
                <a:latin typeface="Arial" charset="0"/>
                <a:ea typeface="+mn-ea"/>
                <a:cs typeface="+mn-cs"/>
              </a:rPr>
              <a:t>Atheism</a:t>
            </a:r>
            <a:r>
              <a:rPr kumimoji="0" lang="en-US" altLang="en-US" sz="2800" b="0" i="0" u="none" strike="noStrike" kern="1200" cap="none" spc="0" normalizeH="0" baseline="0" noProof="0">
                <a:ln>
                  <a:noFill/>
                </a:ln>
                <a:solidFill>
                  <a:srgbClr val="FF9900"/>
                </a:solidFill>
                <a:effectLst/>
                <a:uLnTx/>
                <a:uFillTx/>
                <a:latin typeface="Arial" charset="0"/>
                <a:ea typeface="+mn-ea"/>
                <a:cs typeface="+mn-cs"/>
              </a:rPr>
              <a:t>—the belief that God does not exist.</a:t>
            </a:r>
          </a:p>
        </p:txBody>
      </p:sp>
      <p:sp>
        <p:nvSpPr>
          <p:cNvPr id="12292" name="Text Box 4"/>
          <p:cNvSpPr txBox="1">
            <a:spLocks noChangeArrowheads="1"/>
          </p:cNvSpPr>
          <p:nvPr/>
        </p:nvSpPr>
        <p:spPr bwMode="auto">
          <a:xfrm>
            <a:off x="1143000" y="457200"/>
            <a:ext cx="726122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4400" b="1" i="0" u="sng" strike="noStrike" kern="1200" cap="none" spc="0" normalizeH="0" baseline="0" noProof="0">
                <a:ln>
                  <a:noFill/>
                </a:ln>
                <a:solidFill>
                  <a:srgbClr val="FFFF00"/>
                </a:solidFill>
                <a:effectLst/>
                <a:uLnTx/>
                <a:uFillTx/>
                <a:latin typeface="Arial" charset="0"/>
                <a:ea typeface="+mn-ea"/>
                <a:cs typeface="+mn-cs"/>
              </a:rPr>
              <a:t>Does God Exist? --</a:t>
            </a:r>
            <a:r>
              <a:rPr kumimoji="0" lang="en-US" altLang="en-US" sz="2800" b="1" i="1" u="sng" strike="noStrike" kern="1200" cap="none" spc="0" normalizeH="0" baseline="0" noProof="0">
                <a:ln>
                  <a:noFill/>
                </a:ln>
                <a:solidFill>
                  <a:srgbClr val="FFFF00"/>
                </a:solidFill>
                <a:effectLst/>
                <a:uLnTx/>
                <a:uFillTx/>
                <a:latin typeface="Arial" charset="0"/>
                <a:ea typeface="+mn-ea"/>
                <a:cs typeface="+mn-cs"/>
              </a:rPr>
              <a:t>Introduction</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body" idx="1"/>
          </p:nvPr>
        </p:nvSpPr>
        <p:spPr>
          <a:xfrm>
            <a:off x="609600" y="1752600"/>
            <a:ext cx="8229600" cy="990600"/>
          </a:xfrm>
        </p:spPr>
        <p:txBody>
          <a:bodyPr/>
          <a:lstStyle/>
          <a:p>
            <a:pPr marL="461963" indent="-461963" eaLnBrk="1" hangingPunct="1">
              <a:lnSpc>
                <a:spcPct val="90000"/>
              </a:lnSpc>
              <a:buClr>
                <a:schemeClr val="tx1"/>
              </a:buClr>
              <a:buSzTx/>
              <a:buFontTx/>
              <a:buChar char="•"/>
              <a:defRPr/>
            </a:pPr>
            <a:r>
              <a:rPr lang="en-US"/>
              <a:t>There are three positions regarding the existence of God:</a:t>
            </a:r>
          </a:p>
        </p:txBody>
      </p:sp>
      <p:sp>
        <p:nvSpPr>
          <p:cNvPr id="13315" name="Text Box 3"/>
          <p:cNvSpPr txBox="1">
            <a:spLocks noChangeArrowheads="1"/>
          </p:cNvSpPr>
          <p:nvPr/>
        </p:nvSpPr>
        <p:spPr bwMode="auto">
          <a:xfrm>
            <a:off x="457200" y="2895600"/>
            <a:ext cx="8458200" cy="2824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charset="0"/>
              </a:defRPr>
            </a:lvl1pPr>
            <a:lvl2pPr marL="800100" indent="-34290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800100" marR="0" lvl="1" indent="-342900" algn="l" defTabSz="914400" rtl="0" eaLnBrk="1" fontAlgn="base" latinLnBrk="0" hangingPunct="1">
              <a:lnSpc>
                <a:spcPct val="100000"/>
              </a:lnSpc>
              <a:spcBef>
                <a:spcPct val="70000"/>
              </a:spcBef>
              <a:spcAft>
                <a:spcPct val="0"/>
              </a:spcAft>
              <a:buClrTx/>
              <a:buSzTx/>
              <a:buFontTx/>
              <a:buAutoNum type="arabicPeriod"/>
              <a:tabLst/>
              <a:defRPr/>
            </a:pPr>
            <a:r>
              <a:rPr kumimoji="0" lang="en-US" altLang="en-US" sz="2800" b="1" i="0" u="none" strike="noStrike" kern="1200" cap="none" spc="0" normalizeH="0" baseline="0" noProof="0">
                <a:ln>
                  <a:noFill/>
                </a:ln>
                <a:solidFill>
                  <a:srgbClr val="FF9900"/>
                </a:solidFill>
                <a:effectLst/>
                <a:uLnTx/>
                <a:uFillTx/>
                <a:latin typeface="Arial" charset="0"/>
                <a:ea typeface="+mn-ea"/>
                <a:cs typeface="+mn-cs"/>
              </a:rPr>
              <a:t>Theism</a:t>
            </a:r>
            <a:r>
              <a:rPr kumimoji="0" lang="en-US" altLang="en-US" sz="2800" b="0" i="0" u="none" strike="noStrike" kern="1200" cap="none" spc="0" normalizeH="0" baseline="0" noProof="0">
                <a:ln>
                  <a:noFill/>
                </a:ln>
                <a:solidFill>
                  <a:srgbClr val="FF9900"/>
                </a:solidFill>
                <a:effectLst/>
                <a:uLnTx/>
                <a:uFillTx/>
                <a:latin typeface="Arial" charset="0"/>
                <a:ea typeface="+mn-ea"/>
                <a:cs typeface="+mn-cs"/>
              </a:rPr>
              <a:t>—the belief that there is a God who created man.</a:t>
            </a:r>
          </a:p>
          <a:p>
            <a:pPr marL="800100" marR="0" lvl="1" indent="-342900" algn="l" defTabSz="914400" rtl="0" eaLnBrk="1" fontAlgn="base" latinLnBrk="0" hangingPunct="1">
              <a:lnSpc>
                <a:spcPct val="100000"/>
              </a:lnSpc>
              <a:spcBef>
                <a:spcPct val="70000"/>
              </a:spcBef>
              <a:spcAft>
                <a:spcPct val="0"/>
              </a:spcAft>
              <a:buClrTx/>
              <a:buSzTx/>
              <a:buFontTx/>
              <a:buAutoNum type="arabicPeriod"/>
              <a:tabLst/>
              <a:defRPr/>
            </a:pPr>
            <a:r>
              <a:rPr kumimoji="0" lang="en-US" altLang="en-US" sz="2800" b="1" i="0" u="none" strike="noStrike" kern="1200" cap="none" spc="0" normalizeH="0" baseline="0" noProof="0">
                <a:ln>
                  <a:noFill/>
                </a:ln>
                <a:solidFill>
                  <a:srgbClr val="FF9900"/>
                </a:solidFill>
                <a:effectLst/>
                <a:uLnTx/>
                <a:uFillTx/>
                <a:latin typeface="Arial" charset="0"/>
                <a:ea typeface="+mn-ea"/>
                <a:cs typeface="+mn-cs"/>
              </a:rPr>
              <a:t>Atheism</a:t>
            </a:r>
            <a:r>
              <a:rPr kumimoji="0" lang="en-US" altLang="en-US" sz="2800" b="0" i="0" u="none" strike="noStrike" kern="1200" cap="none" spc="0" normalizeH="0" baseline="0" noProof="0">
                <a:ln>
                  <a:noFill/>
                </a:ln>
                <a:solidFill>
                  <a:srgbClr val="FF9900"/>
                </a:solidFill>
                <a:effectLst/>
                <a:uLnTx/>
                <a:uFillTx/>
                <a:latin typeface="Arial" charset="0"/>
                <a:ea typeface="+mn-ea"/>
                <a:cs typeface="+mn-cs"/>
              </a:rPr>
              <a:t>—the belief that God does not exist.</a:t>
            </a:r>
          </a:p>
          <a:p>
            <a:pPr marL="800100" marR="0" lvl="1" indent="-342900" algn="l" defTabSz="914400" rtl="0" eaLnBrk="1" fontAlgn="base" latinLnBrk="0" hangingPunct="1">
              <a:lnSpc>
                <a:spcPct val="100000"/>
              </a:lnSpc>
              <a:spcBef>
                <a:spcPct val="70000"/>
              </a:spcBef>
              <a:spcAft>
                <a:spcPct val="0"/>
              </a:spcAft>
              <a:buClrTx/>
              <a:buSzTx/>
              <a:buFontTx/>
              <a:buAutoNum type="arabicPeriod"/>
              <a:tabLst/>
              <a:defRPr/>
            </a:pPr>
            <a:r>
              <a:rPr kumimoji="0" lang="en-US" altLang="en-US" sz="2800" b="1" i="0" u="none" strike="noStrike" kern="1200" cap="none" spc="0" normalizeH="0" baseline="0" noProof="0">
                <a:ln>
                  <a:noFill/>
                </a:ln>
                <a:solidFill>
                  <a:srgbClr val="FF9900"/>
                </a:solidFill>
                <a:effectLst/>
                <a:uLnTx/>
                <a:uFillTx/>
                <a:latin typeface="Arial" charset="0"/>
                <a:ea typeface="+mn-ea"/>
                <a:cs typeface="+mn-cs"/>
              </a:rPr>
              <a:t>Agnosticism</a:t>
            </a:r>
            <a:r>
              <a:rPr kumimoji="0" lang="en-US" altLang="en-US" sz="2800" b="0" i="0" u="none" strike="noStrike" kern="1200" cap="none" spc="0" normalizeH="0" baseline="0" noProof="0">
                <a:ln>
                  <a:noFill/>
                </a:ln>
                <a:solidFill>
                  <a:srgbClr val="FF9900"/>
                </a:solidFill>
                <a:effectLst/>
                <a:uLnTx/>
                <a:uFillTx/>
                <a:latin typeface="Arial" charset="0"/>
                <a:ea typeface="+mn-ea"/>
                <a:cs typeface="+mn-cs"/>
              </a:rPr>
              <a:t>—the belief that man cannot be certain whether God exists or not.</a:t>
            </a:r>
          </a:p>
        </p:txBody>
      </p:sp>
      <p:sp>
        <p:nvSpPr>
          <p:cNvPr id="13316" name="Text Box 4"/>
          <p:cNvSpPr txBox="1">
            <a:spLocks noChangeArrowheads="1"/>
          </p:cNvSpPr>
          <p:nvPr/>
        </p:nvSpPr>
        <p:spPr bwMode="auto">
          <a:xfrm>
            <a:off x="1143000" y="457200"/>
            <a:ext cx="726122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4400" b="1" i="0" u="sng" strike="noStrike" kern="1200" cap="none" spc="0" normalizeH="0" baseline="0" noProof="0">
                <a:ln>
                  <a:noFill/>
                </a:ln>
                <a:solidFill>
                  <a:srgbClr val="FFFF00"/>
                </a:solidFill>
                <a:effectLst/>
                <a:uLnTx/>
                <a:uFillTx/>
                <a:latin typeface="Arial" charset="0"/>
                <a:ea typeface="+mn-ea"/>
                <a:cs typeface="+mn-cs"/>
              </a:rPr>
              <a:t>Does God Exist? --</a:t>
            </a:r>
            <a:r>
              <a:rPr kumimoji="0" lang="en-US" altLang="en-US" sz="2800" b="1" i="1" u="sng" strike="noStrike" kern="1200" cap="none" spc="0" normalizeH="0" baseline="0" noProof="0">
                <a:ln>
                  <a:noFill/>
                </a:ln>
                <a:solidFill>
                  <a:srgbClr val="FFFF00"/>
                </a:solidFill>
                <a:effectLst/>
                <a:uLnTx/>
                <a:uFillTx/>
                <a:latin typeface="Arial" charset="0"/>
                <a:ea typeface="+mn-ea"/>
                <a:cs typeface="+mn-cs"/>
              </a:rPr>
              <a:t>Introduction</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277813"/>
            <a:ext cx="8229600" cy="987425"/>
          </a:xfrm>
        </p:spPr>
        <p:txBody>
          <a:bodyPr/>
          <a:lstStyle/>
          <a:p>
            <a:pPr eaLnBrk="1" hangingPunct="1"/>
            <a:r>
              <a:rPr lang="en-US" altLang="en-US" b="1" u="sng">
                <a:solidFill>
                  <a:srgbClr val="FFFF00"/>
                </a:solidFill>
                <a:effectLst/>
              </a:rPr>
              <a:t>Does God Exist?</a:t>
            </a:r>
            <a:endParaRPr lang="en-US" altLang="en-US" sz="3600" b="1" i="1" u="sng">
              <a:solidFill>
                <a:srgbClr val="FFFF00"/>
              </a:solidFill>
              <a:effectLst/>
            </a:endParaRPr>
          </a:p>
        </p:txBody>
      </p:sp>
      <p:sp>
        <p:nvSpPr>
          <p:cNvPr id="19459" name="Rectangle 3"/>
          <p:cNvSpPr>
            <a:spLocks noGrp="1" noChangeArrowheads="1"/>
          </p:cNvSpPr>
          <p:nvPr>
            <p:ph type="body" idx="1"/>
          </p:nvPr>
        </p:nvSpPr>
        <p:spPr>
          <a:xfrm>
            <a:off x="609600" y="1219200"/>
            <a:ext cx="8229600" cy="762000"/>
          </a:xfrm>
        </p:spPr>
        <p:txBody>
          <a:bodyPr/>
          <a:lstStyle/>
          <a:p>
            <a:pPr marL="609600" indent="-609600" algn="ctr" eaLnBrk="1" hangingPunct="1">
              <a:buFont typeface="Wingdings" pitchFamily="2" charset="2"/>
              <a:buNone/>
              <a:defRPr/>
            </a:pPr>
            <a:r>
              <a:rPr lang="en-US" sz="3600" i="1"/>
              <a:t>Fact #1--</a:t>
            </a:r>
            <a:r>
              <a:rPr lang="en-US" sz="3600"/>
              <a:t>The Universe Exists</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57200" y="277813"/>
            <a:ext cx="8229600" cy="987425"/>
          </a:xfrm>
        </p:spPr>
        <p:txBody>
          <a:bodyPr/>
          <a:lstStyle/>
          <a:p>
            <a:pPr eaLnBrk="1" hangingPunct="1"/>
            <a:r>
              <a:rPr lang="en-US" altLang="en-US" b="1" u="sng">
                <a:solidFill>
                  <a:srgbClr val="FFFF00"/>
                </a:solidFill>
                <a:effectLst/>
              </a:rPr>
              <a:t>Does God Exist?</a:t>
            </a:r>
            <a:endParaRPr lang="en-US" altLang="en-US" sz="3600" b="1" i="1" u="sng">
              <a:solidFill>
                <a:srgbClr val="FFFF00"/>
              </a:solidFill>
              <a:effectLst/>
            </a:endParaRPr>
          </a:p>
        </p:txBody>
      </p:sp>
      <p:sp>
        <p:nvSpPr>
          <p:cNvPr id="88067" name="Rectangle 3"/>
          <p:cNvSpPr>
            <a:spLocks noGrp="1" noChangeArrowheads="1"/>
          </p:cNvSpPr>
          <p:nvPr>
            <p:ph type="body" idx="1"/>
          </p:nvPr>
        </p:nvSpPr>
        <p:spPr>
          <a:xfrm>
            <a:off x="609600" y="1219200"/>
            <a:ext cx="8229600" cy="762000"/>
          </a:xfrm>
        </p:spPr>
        <p:txBody>
          <a:bodyPr/>
          <a:lstStyle/>
          <a:p>
            <a:pPr marL="609600" indent="-609600" algn="ctr" eaLnBrk="1" hangingPunct="1">
              <a:buFont typeface="Wingdings" pitchFamily="2" charset="2"/>
              <a:buNone/>
              <a:defRPr/>
            </a:pPr>
            <a:r>
              <a:rPr lang="en-US" sz="3600" i="1"/>
              <a:t>Fact #1--</a:t>
            </a:r>
            <a:r>
              <a:rPr lang="en-US" sz="3600"/>
              <a:t>The Universe Exists</a:t>
            </a:r>
          </a:p>
        </p:txBody>
      </p:sp>
      <p:sp>
        <p:nvSpPr>
          <p:cNvPr id="15364" name="Rectangle 4"/>
          <p:cNvSpPr>
            <a:spLocks noChangeArrowheads="1"/>
          </p:cNvSpPr>
          <p:nvPr/>
        </p:nvSpPr>
        <p:spPr bwMode="auto">
          <a:xfrm>
            <a:off x="1295400" y="1981200"/>
            <a:ext cx="7391400" cy="668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charset="0"/>
              </a:defRPr>
            </a:lvl1pPr>
            <a:lvl2pPr marL="800100" indent="-34290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800100" marR="0" lvl="1" indent="-342900" algn="l" defTabSz="914400" rtl="0" eaLnBrk="1" fontAlgn="base" latinLnBrk="0" hangingPunct="1">
              <a:lnSpc>
                <a:spcPct val="135000"/>
              </a:lnSpc>
              <a:spcBef>
                <a:spcPct val="0"/>
              </a:spcBef>
              <a:spcAft>
                <a:spcPct val="0"/>
              </a:spcAft>
              <a:buClrTx/>
              <a:buSzTx/>
              <a:buFontTx/>
              <a:buChar char="•"/>
              <a:tabLst/>
              <a:defRPr/>
            </a:pPr>
            <a:r>
              <a:rPr kumimoji="0" lang="en-US" altLang="en-US" sz="2800" b="0" i="0" u="none" strike="noStrike" kern="1200" cap="none" spc="0" normalizeH="0" baseline="0" noProof="0">
                <a:ln>
                  <a:noFill/>
                </a:ln>
                <a:solidFill>
                  <a:srgbClr val="FF9900"/>
                </a:solidFill>
                <a:effectLst/>
                <a:uLnTx/>
                <a:uFillTx/>
                <a:latin typeface="Arial" charset="0"/>
                <a:ea typeface="+mn-ea"/>
                <a:cs typeface="+mn-cs"/>
              </a:rPr>
              <a:t>Something cannot come from nothing.</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0" y="0"/>
            <a:ext cx="9144000" cy="533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b" anchorCtr="0" compatLnSpc="1">
            <a:prstTxWarp prst="textNoShape">
              <a:avLst/>
            </a:prstTxWarp>
          </a:bodyPr>
          <a:lst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l"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l"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l"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l"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l"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l"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l"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2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Arial"/>
                <a:ea typeface="+mj-ea"/>
                <a:cs typeface="Arial"/>
              </a:rPr>
              <a:t>Preparing to Teach the Lost</a:t>
            </a:r>
          </a:p>
        </p:txBody>
      </p:sp>
      <p:sp>
        <p:nvSpPr>
          <p:cNvPr id="3" name="Rectangle 2">
            <a:extLst>
              <a:ext uri="{FF2B5EF4-FFF2-40B4-BE49-F238E27FC236}">
                <a16:creationId xmlns:a16="http://schemas.microsoft.com/office/drawing/2014/main" xmlns="" id="{208AD28A-A25B-4F07-969A-D827773C90DA}"/>
              </a:ext>
            </a:extLst>
          </p:cNvPr>
          <p:cNvSpPr/>
          <p:nvPr/>
        </p:nvSpPr>
        <p:spPr>
          <a:xfrm>
            <a:off x="1524000" y="838200"/>
            <a:ext cx="7620000" cy="707886"/>
          </a:xfrm>
          <a:prstGeom prst="rect">
            <a:avLst/>
          </a:prstGeom>
          <a:noFill/>
        </p:spPr>
        <p:txBody>
          <a:bodyPr wrap="square" lIns="91440" tIns="45720" rIns="91440" bIns="45720">
            <a:spAutoFit/>
          </a:bodyPr>
          <a:lstStyle/>
          <a:p>
            <a:r>
              <a:rPr lang="en-US" sz="4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Black" panose="020B0A04020102020204" pitchFamily="34" charset="0"/>
              </a:rPr>
              <a:t>Present The Plan Of God</a:t>
            </a:r>
          </a:p>
        </p:txBody>
      </p:sp>
      <p:sp>
        <p:nvSpPr>
          <p:cNvPr id="4" name="Rectangle 3">
            <a:extLst>
              <a:ext uri="{FF2B5EF4-FFF2-40B4-BE49-F238E27FC236}">
                <a16:creationId xmlns:a16="http://schemas.microsoft.com/office/drawing/2014/main" xmlns="" id="{079DA184-DA82-4FD5-B02B-23FF775A1D9E}"/>
              </a:ext>
            </a:extLst>
          </p:cNvPr>
          <p:cNvSpPr/>
          <p:nvPr/>
        </p:nvSpPr>
        <p:spPr>
          <a:xfrm>
            <a:off x="427582" y="838200"/>
            <a:ext cx="938077" cy="1446550"/>
          </a:xfrm>
          <a:prstGeom prst="rect">
            <a:avLst/>
          </a:prstGeom>
          <a:noFill/>
        </p:spPr>
        <p:txBody>
          <a:bodyPr wrap="none" lIns="91440" tIns="45720" rIns="91440" bIns="45720">
            <a:spAutoFit/>
          </a:bodyPr>
          <a:lstStyle/>
          <a:p>
            <a:pPr algn="ctr"/>
            <a:r>
              <a:rPr lang="en-US" sz="8800" b="0" cap="none" spc="0" dirty="0">
                <a:ln w="18415" cmpd="sng">
                  <a:solidFill>
                    <a:srgbClr val="FFFFFF"/>
                  </a:solidFill>
                  <a:prstDash val="solid"/>
                </a:ln>
                <a:gradFill>
                  <a:gsLst>
                    <a:gs pos="0">
                      <a:srgbClr val="A50021"/>
                    </a:gs>
                    <a:gs pos="39000">
                      <a:srgbClr val="C00000"/>
                    </a:gs>
                    <a:gs pos="100000">
                      <a:srgbClr val="FF0000"/>
                    </a:gs>
                  </a:gsLst>
                  <a:lin ang="5400000" scaled="0"/>
                </a:gradFill>
                <a:effectLst>
                  <a:outerShdw blurRad="63500" dir="3600000" algn="tl" rotWithShape="0">
                    <a:srgbClr val="000000">
                      <a:alpha val="70000"/>
                    </a:srgbClr>
                  </a:outerShdw>
                </a:effectLst>
                <a:latin typeface="Arial Black" panose="020B0A04020102020204" pitchFamily="34" charset="0"/>
              </a:rPr>
              <a:t>4</a:t>
            </a:r>
          </a:p>
        </p:txBody>
      </p:sp>
      <p:sp>
        <p:nvSpPr>
          <p:cNvPr id="5" name="Rectangle 3"/>
          <p:cNvSpPr txBox="1">
            <a:spLocks noChangeArrowheads="1"/>
          </p:cNvSpPr>
          <p:nvPr/>
        </p:nvSpPr>
        <p:spPr bwMode="auto">
          <a:xfrm>
            <a:off x="1101437" y="1752600"/>
            <a:ext cx="7737764"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lr>
                <a:schemeClr val="folHlink"/>
              </a:buClr>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1"/>
              </a:buClr>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folHlink"/>
              </a:buClr>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90600" lvl="1" indent="-533400" eaLnBrk="1" hangingPunct="1">
              <a:spcBef>
                <a:spcPts val="600"/>
              </a:spcBef>
              <a:buClr>
                <a:schemeClr val="bg1"/>
              </a:buClr>
              <a:defRPr/>
            </a:pPr>
            <a:r>
              <a:rPr lang="en-US" altLang="en-US" sz="3000" b="1" dirty="0">
                <a:ln>
                  <a:solidFill>
                    <a:srgbClr val="C00000"/>
                  </a:solidFill>
                </a:ln>
                <a:solidFill>
                  <a:schemeClr val="bg1"/>
                </a:solidFill>
                <a:effectLst>
                  <a:outerShdw blurRad="38100" dist="38100" dir="2700000" algn="tl">
                    <a:srgbClr val="000000">
                      <a:alpha val="43137"/>
                    </a:srgbClr>
                  </a:outerShdw>
                </a:effectLst>
                <a:latin typeface="Arial" panose="020B0604020202020204" pitchFamily="34" charset="0"/>
                <a:cs typeface="Arial"/>
              </a:rPr>
              <a:t>Establish the existence of God (Gen. 1:1).</a:t>
            </a:r>
          </a:p>
          <a:p>
            <a:pPr marL="990600" lvl="1" indent="-533400" eaLnBrk="1" hangingPunct="1">
              <a:spcBef>
                <a:spcPts val="600"/>
              </a:spcBef>
              <a:buClr>
                <a:schemeClr val="bg1"/>
              </a:buClr>
              <a:defRPr/>
            </a:pPr>
            <a:r>
              <a:rPr lang="en-US" altLang="en-US" sz="3000" b="1" dirty="0">
                <a:ln>
                  <a:solidFill>
                    <a:srgbClr val="C00000"/>
                  </a:solidFill>
                </a:ln>
                <a:solidFill>
                  <a:schemeClr val="bg1"/>
                </a:solidFill>
                <a:effectLst>
                  <a:outerShdw blurRad="38100" dist="38100" dir="2700000" algn="tl">
                    <a:srgbClr val="000000">
                      <a:alpha val="43137"/>
                    </a:srgbClr>
                  </a:outerShdw>
                </a:effectLst>
                <a:latin typeface="Arial" panose="020B0604020202020204" pitchFamily="34" charset="0"/>
                <a:cs typeface="Arial"/>
              </a:rPr>
              <a:t>Establish that the Bible is the word of God (2 Tim. 3:16).</a:t>
            </a:r>
          </a:p>
        </p:txBody>
      </p:sp>
    </p:spTree>
    <p:extLst>
      <p:ext uri="{BB962C8B-B14F-4D97-AF65-F5344CB8AC3E}">
        <p14:creationId xmlns:p14="http://schemas.microsoft.com/office/powerpoint/2010/main" val="190794271"/>
      </p:ext>
    </p:extLst>
  </p:cSld>
  <p:clrMapOvr>
    <a:masterClrMapping/>
  </p:clrMapOvr>
  <p:transition spd="slow">
    <p:wipe dir="d"/>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304800" y="2130425"/>
            <a:ext cx="8610600" cy="1470025"/>
          </a:xfrm>
        </p:spPr>
        <p:txBody>
          <a:bodyPr/>
          <a:lstStyle/>
          <a:p>
            <a:pPr eaLnBrk="1" hangingPunct="1">
              <a:defRPr/>
            </a:pPr>
            <a:r>
              <a:rPr lang="en-US" altLang="en-US" b="1">
                <a:solidFill>
                  <a:srgbClr val="FFFF00"/>
                </a:solidFill>
                <a:effectLst>
                  <a:outerShdw blurRad="38100" dist="38100" dir="2700000" algn="tl">
                    <a:srgbClr val="000000"/>
                  </a:outerShdw>
                </a:effectLst>
              </a:rPr>
              <a:t>Is The Bible The Word Of God?</a:t>
            </a:r>
          </a:p>
        </p:txBody>
      </p:sp>
      <p:sp>
        <p:nvSpPr>
          <p:cNvPr id="4100" name="Text Box 4"/>
          <p:cNvSpPr txBox="1">
            <a:spLocks noChangeArrowheads="1"/>
          </p:cNvSpPr>
          <p:nvPr/>
        </p:nvSpPr>
        <p:spPr bwMode="auto">
          <a:xfrm>
            <a:off x="4191000" y="5257800"/>
            <a:ext cx="1027113"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charset="0"/>
                <a:ea typeface="+mn-ea"/>
                <a:cs typeface="+mn-cs"/>
              </a:rPr>
              <a:t>By David Dann</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228600" y="304800"/>
            <a:ext cx="8686800" cy="1066800"/>
          </a:xfrm>
        </p:spPr>
        <p:txBody>
          <a:bodyPr/>
          <a:lstStyle/>
          <a:p>
            <a:pPr eaLnBrk="1" hangingPunct="1">
              <a:defRPr/>
            </a:pPr>
            <a:r>
              <a:rPr lang="en-US" altLang="en-US" u="sng">
                <a:solidFill>
                  <a:srgbClr val="FFFF00"/>
                </a:solidFill>
                <a:effectLst>
                  <a:outerShdw blurRad="38100" dist="38100" dir="2700000" algn="tl">
                    <a:srgbClr val="000000"/>
                  </a:outerShdw>
                </a:effectLst>
              </a:rPr>
              <a:t>Is The Bible The Word Of God?</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ctrTitle"/>
          </p:nvPr>
        </p:nvSpPr>
        <p:spPr>
          <a:xfrm>
            <a:off x="228600" y="304800"/>
            <a:ext cx="8686800" cy="1066800"/>
          </a:xfrm>
        </p:spPr>
        <p:txBody>
          <a:bodyPr/>
          <a:lstStyle/>
          <a:p>
            <a:pPr eaLnBrk="1" hangingPunct="1">
              <a:defRPr/>
            </a:pPr>
            <a:r>
              <a:rPr lang="en-US" altLang="en-US" u="sng">
                <a:solidFill>
                  <a:srgbClr val="FFFF00"/>
                </a:solidFill>
                <a:effectLst>
                  <a:outerShdw blurRad="38100" dist="38100" dir="2700000" algn="tl">
                    <a:srgbClr val="000000"/>
                  </a:outerShdw>
                </a:effectLst>
              </a:rPr>
              <a:t>Is The Bible The Word Of God?</a:t>
            </a:r>
          </a:p>
        </p:txBody>
      </p:sp>
      <p:sp>
        <p:nvSpPr>
          <p:cNvPr id="105475" name="Text Box 3"/>
          <p:cNvSpPr txBox="1">
            <a:spLocks noChangeArrowheads="1"/>
          </p:cNvSpPr>
          <p:nvPr/>
        </p:nvSpPr>
        <p:spPr bwMode="auto">
          <a:xfrm>
            <a:off x="685800" y="1752600"/>
            <a:ext cx="80772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61963" indent="-461963">
              <a:defRPr>
                <a:solidFill>
                  <a:schemeClr val="tx1"/>
                </a:solidFill>
                <a:latin typeface="Arial" charset="0"/>
              </a:defRPr>
            </a:lvl1pPr>
            <a:lvl2pPr marL="1028700">
              <a:defRPr>
                <a:solidFill>
                  <a:schemeClr val="tx1"/>
                </a:solidFill>
                <a:latin typeface="Arial" charset="0"/>
              </a:defRPr>
            </a:lvl2pPr>
            <a:lvl3pPr marL="1143000">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marL="461963" marR="0" lvl="0" indent="-461963" algn="l" defTabSz="914400" rtl="0" eaLnBrk="1" fontAlgn="base" latinLnBrk="0" hangingPunct="1">
              <a:lnSpc>
                <a:spcPct val="100000"/>
              </a:lnSpc>
              <a:spcBef>
                <a:spcPct val="75000"/>
              </a:spcBef>
              <a:spcAft>
                <a:spcPct val="0"/>
              </a:spcAft>
              <a:buClrTx/>
              <a:buSzTx/>
              <a:buFontTx/>
              <a:buChar char="•"/>
              <a:tabLst/>
              <a:defRPr/>
            </a:pPr>
            <a:r>
              <a:rPr kumimoji="0" lang="en-US" altLang="en-US" sz="3200" b="0" i="0" u="none" strike="noStrike" kern="1200" cap="none" spc="0" normalizeH="0" baseline="0" noProof="0">
                <a:ln>
                  <a:noFill/>
                </a:ln>
                <a:solidFill>
                  <a:srgbClr val="FFFF00"/>
                </a:solidFill>
                <a:effectLst>
                  <a:outerShdw blurRad="38100" dist="38100" dir="2700000" algn="tl">
                    <a:srgbClr val="000000"/>
                  </a:outerShdw>
                </a:effectLst>
                <a:uLnTx/>
                <a:uFillTx/>
                <a:latin typeface="Arial" charset="0"/>
                <a:ea typeface="+mn-ea"/>
                <a:cs typeface="+mn-cs"/>
              </a:rPr>
              <a:t>One of the most important questions ever asked–is the Bible God’s word?</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0" y="0"/>
            <a:ext cx="9144000" cy="533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b" anchorCtr="0" compatLnSpc="1">
            <a:prstTxWarp prst="textNoShape">
              <a:avLst/>
            </a:prstTxWarp>
          </a:bodyPr>
          <a:lst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l"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l"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l"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l"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l"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l"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l"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2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Arial"/>
                <a:ea typeface="+mj-ea"/>
                <a:cs typeface="Arial"/>
              </a:rPr>
              <a:t>Preparing to Teach the Lost</a:t>
            </a:r>
          </a:p>
        </p:txBody>
      </p:sp>
      <p:pic>
        <p:nvPicPr>
          <p:cNvPr id="3" name="Picture 2">
            <a:extLst>
              <a:ext uri="{FF2B5EF4-FFF2-40B4-BE49-F238E27FC236}">
                <a16:creationId xmlns:a16="http://schemas.microsoft.com/office/drawing/2014/main" xmlns="" id="{911D10C2-953A-40D8-E0D3-FB1B3E737A2E}"/>
              </a:ext>
            </a:extLst>
          </p:cNvPr>
          <p:cNvPicPr>
            <a:picLocks noChangeAspect="1"/>
          </p:cNvPicPr>
          <p:nvPr/>
        </p:nvPicPr>
        <p:blipFill>
          <a:blip r:embed="rId2"/>
          <a:stretch>
            <a:fillRect/>
          </a:stretch>
        </p:blipFill>
        <p:spPr>
          <a:xfrm>
            <a:off x="0" y="685800"/>
            <a:ext cx="9144000" cy="6102095"/>
          </a:xfrm>
          <a:prstGeom prst="rect">
            <a:avLst/>
          </a:prstGeom>
        </p:spPr>
      </p:pic>
    </p:spTree>
    <p:extLst>
      <p:ext uri="{BB962C8B-B14F-4D97-AF65-F5344CB8AC3E}">
        <p14:creationId xmlns:p14="http://schemas.microsoft.com/office/powerpoint/2010/main" val="262252557"/>
      </p:ext>
    </p:extLst>
  </p:cSld>
  <p:clrMapOvr>
    <a:masterClrMapping/>
  </p:clrMapOvr>
  <p:transition spd="slow">
    <p:wipe dir="d"/>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ctrTitle"/>
          </p:nvPr>
        </p:nvSpPr>
        <p:spPr>
          <a:xfrm>
            <a:off x="228600" y="304800"/>
            <a:ext cx="8686800" cy="1066800"/>
          </a:xfrm>
        </p:spPr>
        <p:txBody>
          <a:bodyPr/>
          <a:lstStyle/>
          <a:p>
            <a:pPr eaLnBrk="1" hangingPunct="1">
              <a:defRPr/>
            </a:pPr>
            <a:r>
              <a:rPr lang="en-US" altLang="en-US" u="sng">
                <a:solidFill>
                  <a:srgbClr val="FFFF00"/>
                </a:solidFill>
                <a:effectLst>
                  <a:outerShdw blurRad="38100" dist="38100" dir="2700000" algn="tl">
                    <a:srgbClr val="000000"/>
                  </a:outerShdw>
                </a:effectLst>
              </a:rPr>
              <a:t>Is The Bible The Word Of God?</a:t>
            </a:r>
          </a:p>
        </p:txBody>
      </p:sp>
      <p:sp>
        <p:nvSpPr>
          <p:cNvPr id="106499" name="Text Box 3"/>
          <p:cNvSpPr txBox="1">
            <a:spLocks noChangeArrowheads="1"/>
          </p:cNvSpPr>
          <p:nvPr/>
        </p:nvSpPr>
        <p:spPr bwMode="auto">
          <a:xfrm>
            <a:off x="685800" y="1752600"/>
            <a:ext cx="8077200" cy="2406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61963" indent="-461963">
              <a:defRPr>
                <a:solidFill>
                  <a:schemeClr val="tx1"/>
                </a:solidFill>
                <a:latin typeface="Arial" charset="0"/>
              </a:defRPr>
            </a:lvl1pPr>
            <a:lvl2pPr marL="1028700">
              <a:defRPr>
                <a:solidFill>
                  <a:schemeClr val="tx1"/>
                </a:solidFill>
                <a:latin typeface="Arial" charset="0"/>
              </a:defRPr>
            </a:lvl2pPr>
            <a:lvl3pPr marL="1143000">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marL="461963" marR="0" lvl="0" indent="-461963" algn="l" defTabSz="914400" rtl="0" eaLnBrk="1" fontAlgn="base" latinLnBrk="0" hangingPunct="1">
              <a:lnSpc>
                <a:spcPct val="100000"/>
              </a:lnSpc>
              <a:spcBef>
                <a:spcPct val="75000"/>
              </a:spcBef>
              <a:spcAft>
                <a:spcPct val="0"/>
              </a:spcAft>
              <a:buClrTx/>
              <a:buSzTx/>
              <a:buFontTx/>
              <a:buChar char="•"/>
              <a:tabLst/>
              <a:defRPr/>
            </a:pPr>
            <a:r>
              <a:rPr kumimoji="0" lang="en-US" altLang="en-US" sz="3200" b="0" i="0" u="none" strike="noStrike" kern="1200" cap="none" spc="0" normalizeH="0" baseline="0" noProof="0">
                <a:ln>
                  <a:noFill/>
                </a:ln>
                <a:solidFill>
                  <a:srgbClr val="FFFF00"/>
                </a:solidFill>
                <a:effectLst>
                  <a:outerShdw blurRad="38100" dist="38100" dir="2700000" algn="tl">
                    <a:srgbClr val="000000"/>
                  </a:outerShdw>
                </a:effectLst>
                <a:uLnTx/>
                <a:uFillTx/>
                <a:latin typeface="Arial" charset="0"/>
                <a:ea typeface="+mn-ea"/>
                <a:cs typeface="+mn-cs"/>
              </a:rPr>
              <a:t>One of the most important questions ever asked–is the Bible God’s word?</a:t>
            </a:r>
          </a:p>
          <a:p>
            <a:pPr marL="461963" marR="0" lvl="0" indent="-461963" algn="l" defTabSz="914400" rtl="0" eaLnBrk="1" fontAlgn="base" latinLnBrk="0" hangingPunct="1">
              <a:lnSpc>
                <a:spcPct val="100000"/>
              </a:lnSpc>
              <a:spcBef>
                <a:spcPct val="75000"/>
              </a:spcBef>
              <a:spcAft>
                <a:spcPct val="0"/>
              </a:spcAft>
              <a:buClrTx/>
              <a:buSzTx/>
              <a:buFontTx/>
              <a:buChar char="•"/>
              <a:tabLst/>
              <a:defRPr/>
            </a:pPr>
            <a:r>
              <a:rPr kumimoji="0" lang="en-US" altLang="en-US" sz="3200" b="0" i="0" u="none" strike="noStrike" kern="1200" cap="none" spc="0" normalizeH="0" baseline="0" noProof="0">
                <a:ln>
                  <a:noFill/>
                </a:ln>
                <a:solidFill>
                  <a:srgbClr val="FFFF00"/>
                </a:solidFill>
                <a:effectLst>
                  <a:outerShdw blurRad="38100" dist="38100" dir="2700000" algn="tl">
                    <a:srgbClr val="000000"/>
                  </a:outerShdw>
                </a:effectLst>
                <a:uLnTx/>
                <a:uFillTx/>
                <a:latin typeface="Arial" charset="0"/>
                <a:ea typeface="+mn-ea"/>
                <a:cs typeface="+mn-cs"/>
              </a:rPr>
              <a:t>Everyone must come to a decision about the origin of the Bible.</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ctrTitle"/>
          </p:nvPr>
        </p:nvSpPr>
        <p:spPr>
          <a:xfrm>
            <a:off x="228600" y="304800"/>
            <a:ext cx="8686800" cy="1066800"/>
          </a:xfrm>
        </p:spPr>
        <p:txBody>
          <a:bodyPr/>
          <a:lstStyle/>
          <a:p>
            <a:pPr eaLnBrk="1" hangingPunct="1">
              <a:defRPr/>
            </a:pPr>
            <a:r>
              <a:rPr lang="en-US" altLang="en-US" u="sng">
                <a:solidFill>
                  <a:srgbClr val="FFFF00"/>
                </a:solidFill>
                <a:effectLst>
                  <a:outerShdw blurRad="38100" dist="38100" dir="2700000" algn="tl">
                    <a:srgbClr val="000000"/>
                  </a:outerShdw>
                </a:effectLst>
              </a:rPr>
              <a:t>Is The Bible The Word Of God?</a:t>
            </a:r>
          </a:p>
        </p:txBody>
      </p:sp>
      <p:sp>
        <p:nvSpPr>
          <p:cNvPr id="107523" name="Text Box 3"/>
          <p:cNvSpPr txBox="1">
            <a:spLocks noChangeArrowheads="1"/>
          </p:cNvSpPr>
          <p:nvPr/>
        </p:nvSpPr>
        <p:spPr bwMode="auto">
          <a:xfrm>
            <a:off x="685800" y="1752600"/>
            <a:ext cx="8077200" cy="3259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61963" indent="-461963">
              <a:defRPr>
                <a:solidFill>
                  <a:schemeClr val="tx1"/>
                </a:solidFill>
                <a:latin typeface="Arial" charset="0"/>
              </a:defRPr>
            </a:lvl1pPr>
            <a:lvl2pPr marL="1028700">
              <a:defRPr>
                <a:solidFill>
                  <a:schemeClr val="tx1"/>
                </a:solidFill>
                <a:latin typeface="Arial" charset="0"/>
              </a:defRPr>
            </a:lvl2pPr>
            <a:lvl3pPr marL="1143000">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marL="461963" marR="0" lvl="0" indent="-461963" algn="l" defTabSz="914400" rtl="0" eaLnBrk="1" fontAlgn="base" latinLnBrk="0" hangingPunct="1">
              <a:lnSpc>
                <a:spcPct val="100000"/>
              </a:lnSpc>
              <a:spcBef>
                <a:spcPct val="75000"/>
              </a:spcBef>
              <a:spcAft>
                <a:spcPct val="0"/>
              </a:spcAft>
              <a:buClrTx/>
              <a:buSzTx/>
              <a:buFontTx/>
              <a:buChar char="•"/>
              <a:tabLst/>
              <a:defRPr/>
            </a:pPr>
            <a:r>
              <a:rPr kumimoji="0" lang="en-US" altLang="en-US" sz="3200" b="0" i="0" u="none" strike="noStrike" kern="1200" cap="none" spc="0" normalizeH="0" baseline="0" noProof="0">
                <a:ln>
                  <a:noFill/>
                </a:ln>
                <a:solidFill>
                  <a:srgbClr val="FFFF00"/>
                </a:solidFill>
                <a:effectLst>
                  <a:outerShdw blurRad="38100" dist="38100" dir="2700000" algn="tl">
                    <a:srgbClr val="000000"/>
                  </a:outerShdw>
                </a:effectLst>
                <a:uLnTx/>
                <a:uFillTx/>
                <a:latin typeface="Arial" charset="0"/>
                <a:ea typeface="+mn-ea"/>
                <a:cs typeface="+mn-cs"/>
              </a:rPr>
              <a:t>One of the most important questions ever asked–is the Bible God’s word?</a:t>
            </a:r>
          </a:p>
          <a:p>
            <a:pPr marL="461963" marR="0" lvl="0" indent="-461963" algn="l" defTabSz="914400" rtl="0" eaLnBrk="1" fontAlgn="base" latinLnBrk="0" hangingPunct="1">
              <a:lnSpc>
                <a:spcPct val="100000"/>
              </a:lnSpc>
              <a:spcBef>
                <a:spcPct val="75000"/>
              </a:spcBef>
              <a:spcAft>
                <a:spcPct val="0"/>
              </a:spcAft>
              <a:buClrTx/>
              <a:buSzTx/>
              <a:buFontTx/>
              <a:buChar char="•"/>
              <a:tabLst/>
              <a:defRPr/>
            </a:pPr>
            <a:r>
              <a:rPr kumimoji="0" lang="en-US" altLang="en-US" sz="3200" b="0" i="0" u="none" strike="noStrike" kern="1200" cap="none" spc="0" normalizeH="0" baseline="0" noProof="0">
                <a:ln>
                  <a:noFill/>
                </a:ln>
                <a:solidFill>
                  <a:srgbClr val="FFFF00"/>
                </a:solidFill>
                <a:effectLst>
                  <a:outerShdw blurRad="38100" dist="38100" dir="2700000" algn="tl">
                    <a:srgbClr val="000000"/>
                  </a:outerShdw>
                </a:effectLst>
                <a:uLnTx/>
                <a:uFillTx/>
                <a:latin typeface="Arial" charset="0"/>
                <a:ea typeface="+mn-ea"/>
                <a:cs typeface="+mn-cs"/>
              </a:rPr>
              <a:t>Everyone must come to a decision about the origin of the Bible.</a:t>
            </a:r>
          </a:p>
          <a:p>
            <a:pPr marL="461963" marR="0" lvl="0" indent="-461963" algn="l" defTabSz="914400" rtl="0" eaLnBrk="1" fontAlgn="base" latinLnBrk="0" hangingPunct="1">
              <a:lnSpc>
                <a:spcPct val="100000"/>
              </a:lnSpc>
              <a:spcBef>
                <a:spcPct val="75000"/>
              </a:spcBef>
              <a:spcAft>
                <a:spcPct val="0"/>
              </a:spcAft>
              <a:buClrTx/>
              <a:buSzTx/>
              <a:buFontTx/>
              <a:buChar char="•"/>
              <a:tabLst/>
              <a:defRPr/>
            </a:pPr>
            <a:r>
              <a:rPr kumimoji="0" lang="en-US" altLang="en-US" sz="3200" b="0" i="0" u="none" strike="noStrike" kern="1200" cap="none" spc="0" normalizeH="0" baseline="0" noProof="0">
                <a:ln>
                  <a:noFill/>
                </a:ln>
                <a:solidFill>
                  <a:srgbClr val="FFFF00"/>
                </a:solidFill>
                <a:effectLst>
                  <a:outerShdw blurRad="38100" dist="38100" dir="2700000" algn="tl">
                    <a:srgbClr val="000000"/>
                  </a:outerShdw>
                </a:effectLst>
                <a:uLnTx/>
                <a:uFillTx/>
                <a:latin typeface="Arial" charset="0"/>
                <a:ea typeface="+mn-ea"/>
                <a:cs typeface="+mn-cs"/>
              </a:rPr>
              <a:t>The Bible claims to be the word of God.</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ctrTitle"/>
          </p:nvPr>
        </p:nvSpPr>
        <p:spPr>
          <a:xfrm>
            <a:off x="228600" y="304800"/>
            <a:ext cx="8686800" cy="1066800"/>
          </a:xfrm>
        </p:spPr>
        <p:txBody>
          <a:bodyPr/>
          <a:lstStyle/>
          <a:p>
            <a:pPr eaLnBrk="1" hangingPunct="1">
              <a:defRPr/>
            </a:pPr>
            <a:r>
              <a:rPr lang="en-US" altLang="en-US" u="sng">
                <a:solidFill>
                  <a:srgbClr val="FFFF00"/>
                </a:solidFill>
                <a:effectLst>
                  <a:outerShdw blurRad="38100" dist="38100" dir="2700000" algn="tl">
                    <a:srgbClr val="000000"/>
                  </a:outerShdw>
                </a:effectLst>
              </a:rPr>
              <a:t>Is The Bible The Word Of God?</a:t>
            </a:r>
          </a:p>
        </p:txBody>
      </p:sp>
      <p:sp>
        <p:nvSpPr>
          <p:cNvPr id="108547" name="Text Box 3"/>
          <p:cNvSpPr txBox="1">
            <a:spLocks noChangeArrowheads="1"/>
          </p:cNvSpPr>
          <p:nvPr/>
        </p:nvSpPr>
        <p:spPr bwMode="auto">
          <a:xfrm>
            <a:off x="685800" y="1752600"/>
            <a:ext cx="8077200" cy="3259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61963" indent="-461963">
              <a:defRPr>
                <a:solidFill>
                  <a:schemeClr val="tx1"/>
                </a:solidFill>
                <a:latin typeface="Arial" charset="0"/>
              </a:defRPr>
            </a:lvl1pPr>
            <a:lvl2pPr marL="1028700">
              <a:defRPr>
                <a:solidFill>
                  <a:schemeClr val="tx1"/>
                </a:solidFill>
                <a:latin typeface="Arial" charset="0"/>
              </a:defRPr>
            </a:lvl2pPr>
            <a:lvl3pPr marL="1143000">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marL="461963" marR="0" lvl="0" indent="-461963" algn="l" defTabSz="914400" rtl="0" eaLnBrk="1" fontAlgn="base" latinLnBrk="0" hangingPunct="1">
              <a:lnSpc>
                <a:spcPct val="100000"/>
              </a:lnSpc>
              <a:spcBef>
                <a:spcPct val="75000"/>
              </a:spcBef>
              <a:spcAft>
                <a:spcPct val="0"/>
              </a:spcAft>
              <a:buClrTx/>
              <a:buSzTx/>
              <a:buFontTx/>
              <a:buChar char="•"/>
              <a:tabLst/>
              <a:defRPr/>
            </a:pPr>
            <a:r>
              <a:rPr kumimoji="0" lang="en-US" altLang="en-US" sz="3200" b="0" i="0" u="none" strike="noStrike" kern="1200" cap="none" spc="0" normalizeH="0" baseline="0" noProof="0">
                <a:ln>
                  <a:noFill/>
                </a:ln>
                <a:solidFill>
                  <a:srgbClr val="FFFF00"/>
                </a:solidFill>
                <a:effectLst>
                  <a:outerShdw blurRad="38100" dist="38100" dir="2700000" algn="tl">
                    <a:srgbClr val="000000"/>
                  </a:outerShdw>
                </a:effectLst>
                <a:uLnTx/>
                <a:uFillTx/>
                <a:latin typeface="Arial" charset="0"/>
                <a:ea typeface="+mn-ea"/>
                <a:cs typeface="+mn-cs"/>
              </a:rPr>
              <a:t>One of the most important questions ever asked–is the Bible God’s word?</a:t>
            </a:r>
          </a:p>
          <a:p>
            <a:pPr marL="461963" marR="0" lvl="0" indent="-461963" algn="l" defTabSz="914400" rtl="0" eaLnBrk="1" fontAlgn="base" latinLnBrk="0" hangingPunct="1">
              <a:lnSpc>
                <a:spcPct val="100000"/>
              </a:lnSpc>
              <a:spcBef>
                <a:spcPct val="75000"/>
              </a:spcBef>
              <a:spcAft>
                <a:spcPct val="0"/>
              </a:spcAft>
              <a:buClrTx/>
              <a:buSzTx/>
              <a:buFontTx/>
              <a:buChar char="•"/>
              <a:tabLst/>
              <a:defRPr/>
            </a:pPr>
            <a:r>
              <a:rPr kumimoji="0" lang="en-US" altLang="en-US" sz="3200" b="0" i="0" u="none" strike="noStrike" kern="1200" cap="none" spc="0" normalizeH="0" baseline="0" noProof="0">
                <a:ln>
                  <a:noFill/>
                </a:ln>
                <a:solidFill>
                  <a:srgbClr val="FFFF00"/>
                </a:solidFill>
                <a:effectLst>
                  <a:outerShdw blurRad="38100" dist="38100" dir="2700000" algn="tl">
                    <a:srgbClr val="000000"/>
                  </a:outerShdw>
                </a:effectLst>
                <a:uLnTx/>
                <a:uFillTx/>
                <a:latin typeface="Arial" charset="0"/>
                <a:ea typeface="+mn-ea"/>
                <a:cs typeface="+mn-cs"/>
              </a:rPr>
              <a:t>Everyone must come to a decision about the origin of the Bible.</a:t>
            </a:r>
          </a:p>
          <a:p>
            <a:pPr marL="461963" marR="0" lvl="0" indent="-461963" algn="l" defTabSz="914400" rtl="0" eaLnBrk="1" fontAlgn="base" latinLnBrk="0" hangingPunct="1">
              <a:lnSpc>
                <a:spcPct val="100000"/>
              </a:lnSpc>
              <a:spcBef>
                <a:spcPct val="75000"/>
              </a:spcBef>
              <a:spcAft>
                <a:spcPct val="0"/>
              </a:spcAft>
              <a:buClrTx/>
              <a:buSzTx/>
              <a:buFontTx/>
              <a:buChar char="•"/>
              <a:tabLst/>
              <a:defRPr/>
            </a:pPr>
            <a:r>
              <a:rPr kumimoji="0" lang="en-US" altLang="en-US" sz="3200" b="0" i="0" u="none" strike="noStrike" kern="1200" cap="none" spc="0" normalizeH="0" baseline="0" noProof="0">
                <a:ln>
                  <a:noFill/>
                </a:ln>
                <a:solidFill>
                  <a:srgbClr val="FFFF00"/>
                </a:solidFill>
                <a:effectLst>
                  <a:outerShdw blurRad="38100" dist="38100" dir="2700000" algn="tl">
                    <a:srgbClr val="000000"/>
                  </a:outerShdw>
                </a:effectLst>
                <a:uLnTx/>
                <a:uFillTx/>
                <a:latin typeface="Arial" charset="0"/>
                <a:ea typeface="+mn-ea"/>
                <a:cs typeface="+mn-cs"/>
              </a:rPr>
              <a:t>The Bible claims to be the word of God.</a:t>
            </a:r>
          </a:p>
        </p:txBody>
      </p:sp>
      <p:sp>
        <p:nvSpPr>
          <p:cNvPr id="7172" name="Rectangle 4"/>
          <p:cNvSpPr>
            <a:spLocks noChangeArrowheads="1"/>
          </p:cNvSpPr>
          <p:nvPr/>
        </p:nvSpPr>
        <p:spPr bwMode="auto">
          <a:xfrm>
            <a:off x="1676400" y="2133600"/>
            <a:ext cx="5715000" cy="3962400"/>
          </a:xfrm>
          <a:prstGeom prst="rect">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800" b="0" i="1" u="none" strike="noStrike" kern="1200" cap="none" spc="0" normalizeH="0" baseline="0" noProof="0">
                <a:ln>
                  <a:noFill/>
                </a:ln>
                <a:solidFill>
                  <a:srgbClr val="000000"/>
                </a:solidFill>
                <a:effectLst/>
                <a:uLnTx/>
                <a:uFillTx/>
                <a:latin typeface="Arial" charset="0"/>
                <a:ea typeface="+mn-ea"/>
                <a:cs typeface="+mn-cs"/>
              </a:rPr>
              <a:t>“All Scripture is given by inspiration of God , and is profitable for doctrine, for reproof, for correction, for instruction in righteousness, that the man of God may be complete, thoroughly equipped for every good work”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800" b="0" i="1" u="none" strike="noStrike" kern="1200" cap="none" spc="0" normalizeH="0" baseline="0" noProof="0">
                <a:ln>
                  <a:noFill/>
                </a:ln>
                <a:solidFill>
                  <a:srgbClr val="000000"/>
                </a:solidFill>
                <a:effectLst/>
                <a:uLnTx/>
                <a:uFillTx/>
                <a:latin typeface="Arial" charset="0"/>
                <a:ea typeface="+mn-ea"/>
                <a:cs typeface="+mn-cs"/>
              </a:rPr>
              <a:t>(2 Timothy 3:16-17).</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ctrTitle"/>
          </p:nvPr>
        </p:nvSpPr>
        <p:spPr>
          <a:xfrm>
            <a:off x="228600" y="304800"/>
            <a:ext cx="8686800" cy="1066800"/>
          </a:xfrm>
        </p:spPr>
        <p:txBody>
          <a:bodyPr/>
          <a:lstStyle/>
          <a:p>
            <a:pPr eaLnBrk="1" hangingPunct="1">
              <a:defRPr/>
            </a:pPr>
            <a:r>
              <a:rPr lang="en-US" altLang="en-US" u="sng">
                <a:solidFill>
                  <a:srgbClr val="FFFF00"/>
                </a:solidFill>
                <a:effectLst>
                  <a:outerShdw blurRad="38100" dist="38100" dir="2700000" algn="tl">
                    <a:srgbClr val="000000"/>
                  </a:outerShdw>
                </a:effectLst>
              </a:rPr>
              <a:t>Is The Bible The Word Of God?</a:t>
            </a:r>
          </a:p>
        </p:txBody>
      </p:sp>
      <p:sp>
        <p:nvSpPr>
          <p:cNvPr id="109571" name="Text Box 3"/>
          <p:cNvSpPr txBox="1">
            <a:spLocks noChangeArrowheads="1"/>
          </p:cNvSpPr>
          <p:nvPr/>
        </p:nvSpPr>
        <p:spPr bwMode="auto">
          <a:xfrm>
            <a:off x="685800" y="1752600"/>
            <a:ext cx="8077200" cy="3259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61963" indent="-461963">
              <a:defRPr>
                <a:solidFill>
                  <a:schemeClr val="tx1"/>
                </a:solidFill>
                <a:latin typeface="Arial" charset="0"/>
              </a:defRPr>
            </a:lvl1pPr>
            <a:lvl2pPr marL="1028700">
              <a:defRPr>
                <a:solidFill>
                  <a:schemeClr val="tx1"/>
                </a:solidFill>
                <a:latin typeface="Arial" charset="0"/>
              </a:defRPr>
            </a:lvl2pPr>
            <a:lvl3pPr marL="1143000">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marL="461963" marR="0" lvl="0" indent="-461963" algn="l" defTabSz="914400" rtl="0" eaLnBrk="1" fontAlgn="base" latinLnBrk="0" hangingPunct="1">
              <a:lnSpc>
                <a:spcPct val="100000"/>
              </a:lnSpc>
              <a:spcBef>
                <a:spcPct val="75000"/>
              </a:spcBef>
              <a:spcAft>
                <a:spcPct val="0"/>
              </a:spcAft>
              <a:buClrTx/>
              <a:buSzTx/>
              <a:buFontTx/>
              <a:buChar char="•"/>
              <a:tabLst/>
              <a:defRPr/>
            </a:pPr>
            <a:r>
              <a:rPr kumimoji="0" lang="en-US" altLang="en-US" sz="3200" b="0" i="0" u="none" strike="noStrike" kern="1200" cap="none" spc="0" normalizeH="0" baseline="0" noProof="0">
                <a:ln>
                  <a:noFill/>
                </a:ln>
                <a:solidFill>
                  <a:srgbClr val="FFFF00"/>
                </a:solidFill>
                <a:effectLst>
                  <a:outerShdw blurRad="38100" dist="38100" dir="2700000" algn="tl">
                    <a:srgbClr val="000000"/>
                  </a:outerShdw>
                </a:effectLst>
                <a:uLnTx/>
                <a:uFillTx/>
                <a:latin typeface="Arial" charset="0"/>
                <a:ea typeface="+mn-ea"/>
                <a:cs typeface="+mn-cs"/>
              </a:rPr>
              <a:t>One of the most important questions ever asked–is the Bible God’s word?</a:t>
            </a:r>
          </a:p>
          <a:p>
            <a:pPr marL="461963" marR="0" lvl="0" indent="-461963" algn="l" defTabSz="914400" rtl="0" eaLnBrk="1" fontAlgn="base" latinLnBrk="0" hangingPunct="1">
              <a:lnSpc>
                <a:spcPct val="100000"/>
              </a:lnSpc>
              <a:spcBef>
                <a:spcPct val="75000"/>
              </a:spcBef>
              <a:spcAft>
                <a:spcPct val="0"/>
              </a:spcAft>
              <a:buClrTx/>
              <a:buSzTx/>
              <a:buFontTx/>
              <a:buChar char="•"/>
              <a:tabLst/>
              <a:defRPr/>
            </a:pPr>
            <a:r>
              <a:rPr kumimoji="0" lang="en-US" altLang="en-US" sz="3200" b="0" i="0" u="none" strike="noStrike" kern="1200" cap="none" spc="0" normalizeH="0" baseline="0" noProof="0">
                <a:ln>
                  <a:noFill/>
                </a:ln>
                <a:solidFill>
                  <a:srgbClr val="FFFF00"/>
                </a:solidFill>
                <a:effectLst>
                  <a:outerShdw blurRad="38100" dist="38100" dir="2700000" algn="tl">
                    <a:srgbClr val="000000"/>
                  </a:outerShdw>
                </a:effectLst>
                <a:uLnTx/>
                <a:uFillTx/>
                <a:latin typeface="Arial" charset="0"/>
                <a:ea typeface="+mn-ea"/>
                <a:cs typeface="+mn-cs"/>
              </a:rPr>
              <a:t>Everyone must come to a decision about the origin of the Bible.</a:t>
            </a:r>
          </a:p>
          <a:p>
            <a:pPr marL="461963" marR="0" lvl="0" indent="-461963" algn="l" defTabSz="914400" rtl="0" eaLnBrk="1" fontAlgn="base" latinLnBrk="0" hangingPunct="1">
              <a:lnSpc>
                <a:spcPct val="100000"/>
              </a:lnSpc>
              <a:spcBef>
                <a:spcPct val="75000"/>
              </a:spcBef>
              <a:spcAft>
                <a:spcPct val="0"/>
              </a:spcAft>
              <a:buClrTx/>
              <a:buSzTx/>
              <a:buFontTx/>
              <a:buChar char="•"/>
              <a:tabLst/>
              <a:defRPr/>
            </a:pPr>
            <a:r>
              <a:rPr kumimoji="0" lang="en-US" altLang="en-US" sz="3200" b="0" i="0" u="none" strike="noStrike" kern="1200" cap="none" spc="0" normalizeH="0" baseline="0" noProof="0">
                <a:ln>
                  <a:noFill/>
                </a:ln>
                <a:solidFill>
                  <a:srgbClr val="FFFF00"/>
                </a:solidFill>
                <a:effectLst>
                  <a:outerShdw blurRad="38100" dist="38100" dir="2700000" algn="tl">
                    <a:srgbClr val="000000"/>
                  </a:outerShdw>
                </a:effectLst>
                <a:uLnTx/>
                <a:uFillTx/>
                <a:latin typeface="Arial" charset="0"/>
                <a:ea typeface="+mn-ea"/>
                <a:cs typeface="+mn-cs"/>
              </a:rPr>
              <a:t>The Bible claims to be the word of God.</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ctrTitle"/>
          </p:nvPr>
        </p:nvSpPr>
        <p:spPr>
          <a:xfrm>
            <a:off x="228600" y="304800"/>
            <a:ext cx="8686800" cy="1066800"/>
          </a:xfrm>
        </p:spPr>
        <p:txBody>
          <a:bodyPr/>
          <a:lstStyle/>
          <a:p>
            <a:pPr eaLnBrk="1" hangingPunct="1">
              <a:defRPr/>
            </a:pPr>
            <a:r>
              <a:rPr lang="en-US" altLang="en-US" u="sng" dirty="0">
                <a:solidFill>
                  <a:srgbClr val="FFFF00"/>
                </a:solidFill>
                <a:effectLst>
                  <a:outerShdw blurRad="38100" dist="38100" dir="2700000" algn="tl">
                    <a:srgbClr val="000000"/>
                  </a:outerShdw>
                </a:effectLst>
              </a:rPr>
              <a:t>Since God Exists:</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ctrTitle"/>
          </p:nvPr>
        </p:nvSpPr>
        <p:spPr>
          <a:xfrm>
            <a:off x="228600" y="304800"/>
            <a:ext cx="8686800" cy="1066800"/>
          </a:xfrm>
        </p:spPr>
        <p:txBody>
          <a:bodyPr/>
          <a:lstStyle/>
          <a:p>
            <a:pPr eaLnBrk="1" hangingPunct="1">
              <a:defRPr/>
            </a:pPr>
            <a:r>
              <a:rPr lang="en-US" altLang="en-US" u="sng" dirty="0">
                <a:solidFill>
                  <a:srgbClr val="FFFF00"/>
                </a:solidFill>
                <a:effectLst>
                  <a:outerShdw blurRad="38100" dist="38100" dir="2700000" algn="tl">
                    <a:srgbClr val="000000"/>
                  </a:outerShdw>
                </a:effectLst>
              </a:rPr>
              <a:t>Since God Exists:</a:t>
            </a:r>
          </a:p>
        </p:txBody>
      </p:sp>
      <p:sp>
        <p:nvSpPr>
          <p:cNvPr id="110595" name="Text Box 3"/>
          <p:cNvSpPr txBox="1">
            <a:spLocks noChangeArrowheads="1"/>
          </p:cNvSpPr>
          <p:nvPr/>
        </p:nvSpPr>
        <p:spPr bwMode="auto">
          <a:xfrm>
            <a:off x="685800" y="1676400"/>
            <a:ext cx="8077200" cy="164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marL="342900" marR="0" lvl="0" indent="-342900" algn="l" defTabSz="914400" rtl="0" eaLnBrk="1" fontAlgn="base" latinLnBrk="0" hangingPunct="1">
              <a:lnSpc>
                <a:spcPct val="100000"/>
              </a:lnSpc>
              <a:spcBef>
                <a:spcPct val="35000"/>
              </a:spcBef>
              <a:spcAft>
                <a:spcPct val="0"/>
              </a:spcAft>
              <a:buClrTx/>
              <a:buSzTx/>
              <a:buFontTx/>
              <a:buChar char="•"/>
              <a:tabLst/>
              <a:defRPr/>
            </a:pPr>
            <a:r>
              <a:rPr kumimoji="0" lang="en-US" altLang="en-US" sz="3200" b="0"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charset="0"/>
                <a:ea typeface="+mn-ea"/>
                <a:cs typeface="+mn-cs"/>
              </a:rPr>
              <a:t>We must decide whether or not He has revealed His will to mankind.</a:t>
            </a:r>
          </a:p>
          <a:p>
            <a:pPr marL="342900" marR="0" lvl="0" indent="-342900" algn="l" defTabSz="914400" rtl="0" eaLnBrk="1" fontAlgn="base" latinLnBrk="0" hangingPunct="1">
              <a:lnSpc>
                <a:spcPct val="100000"/>
              </a:lnSpc>
              <a:spcBef>
                <a:spcPct val="35000"/>
              </a:spcBef>
              <a:spcAft>
                <a:spcPct val="0"/>
              </a:spcAft>
              <a:buClrTx/>
              <a:buSzTx/>
              <a:buFontTx/>
              <a:buNone/>
              <a:tabLst/>
              <a:defRPr/>
            </a:pPr>
            <a:r>
              <a:rPr kumimoji="0" lang="en-US" altLang="en-US" sz="2800" b="0" i="1"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mn-ea"/>
                <a:cs typeface="+mn-cs"/>
              </a:rPr>
              <a:t>	</a:t>
            </a:r>
            <a:endParaRPr kumimoji="0" lang="en-US" altLang="en-US" sz="2800" b="0"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charset="0"/>
              <a:ea typeface="+mn-ea"/>
              <a:cs typeface="+mn-cs"/>
            </a:endParaRPr>
          </a:p>
        </p:txBody>
      </p:sp>
    </p:spTree>
    <p:extLst>
      <p:ext uri="{BB962C8B-B14F-4D97-AF65-F5344CB8AC3E}">
        <p14:creationId xmlns:p14="http://schemas.microsoft.com/office/powerpoint/2010/main" val="355772179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ctrTitle"/>
          </p:nvPr>
        </p:nvSpPr>
        <p:spPr>
          <a:xfrm>
            <a:off x="228600" y="304800"/>
            <a:ext cx="8686800" cy="1066800"/>
          </a:xfrm>
        </p:spPr>
        <p:txBody>
          <a:bodyPr/>
          <a:lstStyle/>
          <a:p>
            <a:pPr eaLnBrk="1" hangingPunct="1">
              <a:defRPr/>
            </a:pPr>
            <a:r>
              <a:rPr lang="en-US" altLang="en-US" u="sng" dirty="0">
                <a:solidFill>
                  <a:srgbClr val="FFFF00"/>
                </a:solidFill>
                <a:effectLst>
                  <a:outerShdw blurRad="38100" dist="38100" dir="2700000" algn="tl">
                    <a:srgbClr val="000000"/>
                  </a:outerShdw>
                </a:effectLst>
              </a:rPr>
              <a:t>Since God Exists:</a:t>
            </a:r>
          </a:p>
        </p:txBody>
      </p:sp>
      <p:sp>
        <p:nvSpPr>
          <p:cNvPr id="111619" name="Text Box 3"/>
          <p:cNvSpPr txBox="1">
            <a:spLocks noChangeArrowheads="1"/>
          </p:cNvSpPr>
          <p:nvPr/>
        </p:nvSpPr>
        <p:spPr bwMode="auto">
          <a:xfrm>
            <a:off x="685800" y="1676400"/>
            <a:ext cx="8077200" cy="2219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marL="342900" marR="0" lvl="0" indent="-342900" algn="l" defTabSz="914400" rtl="0" eaLnBrk="1" fontAlgn="base" latinLnBrk="0" hangingPunct="1">
              <a:lnSpc>
                <a:spcPct val="100000"/>
              </a:lnSpc>
              <a:spcBef>
                <a:spcPct val="35000"/>
              </a:spcBef>
              <a:spcAft>
                <a:spcPct val="0"/>
              </a:spcAft>
              <a:buClrTx/>
              <a:buSzTx/>
              <a:buFontTx/>
              <a:buChar char="•"/>
              <a:tabLst/>
              <a:defRPr/>
            </a:pPr>
            <a:r>
              <a:rPr kumimoji="0" lang="en-US" altLang="en-US" sz="3200" b="0"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charset="0"/>
                <a:ea typeface="+mn-ea"/>
                <a:cs typeface="+mn-cs"/>
              </a:rPr>
              <a:t>We must decide whether or not He has revealed His will to mankind.</a:t>
            </a:r>
          </a:p>
          <a:p>
            <a:pPr marL="342900" marR="0" lvl="0" indent="-342900" algn="l" defTabSz="914400" rtl="0" eaLnBrk="1" fontAlgn="base" latinLnBrk="0" hangingPunct="1">
              <a:lnSpc>
                <a:spcPct val="100000"/>
              </a:lnSpc>
              <a:spcBef>
                <a:spcPct val="35000"/>
              </a:spcBef>
              <a:spcAft>
                <a:spcPct val="0"/>
              </a:spcAft>
              <a:buClrTx/>
              <a:buSzTx/>
              <a:buFontTx/>
              <a:buNone/>
              <a:tabLst/>
              <a:defRPr/>
            </a:pPr>
            <a:r>
              <a:rPr kumimoji="0" lang="en-US" altLang="en-US" sz="2800" b="0" i="1"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mn-ea"/>
                <a:cs typeface="+mn-cs"/>
              </a:rPr>
              <a:t>	</a:t>
            </a:r>
            <a:r>
              <a:rPr kumimoji="0" lang="en-US" altLang="en-US" sz="2800" b="0" i="1" u="sng"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mn-ea"/>
                <a:cs typeface="+mn-cs"/>
              </a:rPr>
              <a:t>Reveal</a:t>
            </a:r>
            <a:r>
              <a:rPr kumimoji="0" lang="en-US" altLang="en-US" sz="2800" b="0" i="1"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mn-ea"/>
                <a:cs typeface="+mn-cs"/>
              </a:rPr>
              <a:t>– to uncover, to make known</a:t>
            </a:r>
          </a:p>
          <a:p>
            <a:pPr marL="342900" marR="0" lvl="0" indent="-342900" algn="l" defTabSz="914400" rtl="0" eaLnBrk="1" fontAlgn="base" latinLnBrk="0" hangingPunct="1">
              <a:lnSpc>
                <a:spcPct val="100000"/>
              </a:lnSpc>
              <a:spcBef>
                <a:spcPct val="35000"/>
              </a:spcBef>
              <a:spcAft>
                <a:spcPct val="0"/>
              </a:spcAft>
              <a:buClrTx/>
              <a:buSzTx/>
              <a:buFontTx/>
              <a:buNone/>
              <a:tabLst/>
              <a:defRPr/>
            </a:pPr>
            <a:endParaRPr kumimoji="0" lang="en-US" altLang="en-US" sz="2800" b="0"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charset="0"/>
              <a:ea typeface="+mn-ea"/>
              <a:cs typeface="+mn-cs"/>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ctrTitle"/>
          </p:nvPr>
        </p:nvSpPr>
        <p:spPr>
          <a:xfrm>
            <a:off x="228600" y="304800"/>
            <a:ext cx="8686800" cy="1066800"/>
          </a:xfrm>
        </p:spPr>
        <p:txBody>
          <a:bodyPr/>
          <a:lstStyle/>
          <a:p>
            <a:pPr eaLnBrk="1" hangingPunct="1">
              <a:defRPr/>
            </a:pPr>
            <a:r>
              <a:rPr lang="en-US" altLang="en-US" u="sng" dirty="0">
                <a:solidFill>
                  <a:srgbClr val="FFFF00"/>
                </a:solidFill>
                <a:effectLst>
                  <a:outerShdw blurRad="38100" dist="38100" dir="2700000" algn="tl">
                    <a:srgbClr val="000000"/>
                  </a:outerShdw>
                </a:effectLst>
              </a:rPr>
              <a:t>Since God Exists:</a:t>
            </a:r>
          </a:p>
        </p:txBody>
      </p:sp>
      <p:sp>
        <p:nvSpPr>
          <p:cNvPr id="112643" name="Text Box 3"/>
          <p:cNvSpPr txBox="1">
            <a:spLocks noChangeArrowheads="1"/>
          </p:cNvSpPr>
          <p:nvPr/>
        </p:nvSpPr>
        <p:spPr bwMode="auto">
          <a:xfrm>
            <a:off x="685800" y="1676400"/>
            <a:ext cx="8077200" cy="232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marL="342900" marR="0" lvl="0" indent="-342900" algn="l" defTabSz="914400" rtl="0" eaLnBrk="1" fontAlgn="base" latinLnBrk="0" hangingPunct="1">
              <a:lnSpc>
                <a:spcPct val="100000"/>
              </a:lnSpc>
              <a:spcBef>
                <a:spcPct val="35000"/>
              </a:spcBef>
              <a:spcAft>
                <a:spcPct val="0"/>
              </a:spcAft>
              <a:buClrTx/>
              <a:buSzTx/>
              <a:buFontTx/>
              <a:buChar char="•"/>
              <a:tabLst/>
              <a:defRPr/>
            </a:pPr>
            <a:r>
              <a:rPr kumimoji="0" lang="en-US" altLang="en-US" sz="3200" b="0"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charset="0"/>
                <a:ea typeface="+mn-ea"/>
                <a:cs typeface="+mn-cs"/>
              </a:rPr>
              <a:t>We must decide whether or not He has revealed His will to mankind.</a:t>
            </a:r>
          </a:p>
          <a:p>
            <a:pPr marL="342900" marR="0" lvl="0" indent="-342900" algn="l" defTabSz="914400" rtl="0" eaLnBrk="1" fontAlgn="base" latinLnBrk="0" hangingPunct="1">
              <a:lnSpc>
                <a:spcPct val="100000"/>
              </a:lnSpc>
              <a:spcBef>
                <a:spcPct val="35000"/>
              </a:spcBef>
              <a:spcAft>
                <a:spcPct val="0"/>
              </a:spcAft>
              <a:buClrTx/>
              <a:buSzTx/>
              <a:buFontTx/>
              <a:buNone/>
              <a:tabLst/>
              <a:defRPr/>
            </a:pPr>
            <a:r>
              <a:rPr kumimoji="0" lang="en-US" altLang="en-US" sz="2800" b="0" i="1"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mn-ea"/>
                <a:cs typeface="+mn-cs"/>
              </a:rPr>
              <a:t>	</a:t>
            </a:r>
            <a:r>
              <a:rPr kumimoji="0" lang="en-US" altLang="en-US" sz="2800" b="0" i="1" u="sng"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mn-ea"/>
                <a:cs typeface="+mn-cs"/>
              </a:rPr>
              <a:t>Reveal</a:t>
            </a:r>
            <a:r>
              <a:rPr kumimoji="0" lang="en-US" altLang="en-US" sz="2800" b="0" i="1"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mn-ea"/>
                <a:cs typeface="+mn-cs"/>
              </a:rPr>
              <a:t>– to uncover, to make known</a:t>
            </a:r>
          </a:p>
          <a:p>
            <a:pPr marL="342900" marR="0" lvl="0" indent="-342900" algn="l" defTabSz="914400" rtl="0" eaLnBrk="1" fontAlgn="base" latinLnBrk="0" hangingPunct="1">
              <a:lnSpc>
                <a:spcPct val="100000"/>
              </a:lnSpc>
              <a:spcBef>
                <a:spcPct val="35000"/>
              </a:spcBef>
              <a:spcAft>
                <a:spcPct val="0"/>
              </a:spcAft>
              <a:buClrTx/>
              <a:buSzTx/>
              <a:buFontTx/>
              <a:buChar char="•"/>
              <a:tabLst/>
              <a:defRPr/>
            </a:pPr>
            <a:r>
              <a:rPr kumimoji="0" lang="en-US" altLang="en-US" sz="3200" b="0"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charset="0"/>
                <a:ea typeface="+mn-ea"/>
                <a:cs typeface="+mn-cs"/>
              </a:rPr>
              <a:t> We have two choices:</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ctrTitle"/>
          </p:nvPr>
        </p:nvSpPr>
        <p:spPr>
          <a:xfrm>
            <a:off x="228600" y="304800"/>
            <a:ext cx="8686800" cy="1066800"/>
          </a:xfrm>
        </p:spPr>
        <p:txBody>
          <a:bodyPr/>
          <a:lstStyle/>
          <a:p>
            <a:pPr eaLnBrk="1" hangingPunct="1">
              <a:defRPr/>
            </a:pPr>
            <a:r>
              <a:rPr lang="en-US" altLang="en-US" u="sng" dirty="0">
                <a:solidFill>
                  <a:srgbClr val="FFFF00"/>
                </a:solidFill>
                <a:effectLst>
                  <a:outerShdw blurRad="38100" dist="38100" dir="2700000" algn="tl">
                    <a:srgbClr val="000000"/>
                  </a:outerShdw>
                </a:effectLst>
              </a:rPr>
              <a:t>Since God Exists:</a:t>
            </a:r>
          </a:p>
        </p:txBody>
      </p:sp>
      <p:sp>
        <p:nvSpPr>
          <p:cNvPr id="113667" name="Text Box 3"/>
          <p:cNvSpPr txBox="1">
            <a:spLocks noChangeArrowheads="1"/>
          </p:cNvSpPr>
          <p:nvPr/>
        </p:nvSpPr>
        <p:spPr bwMode="auto">
          <a:xfrm>
            <a:off x="685800" y="1676400"/>
            <a:ext cx="8077200" cy="2905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marL="342900" marR="0" lvl="0" indent="-342900" algn="l" defTabSz="914400" rtl="0" eaLnBrk="1" fontAlgn="base" latinLnBrk="0" hangingPunct="1">
              <a:lnSpc>
                <a:spcPct val="100000"/>
              </a:lnSpc>
              <a:spcBef>
                <a:spcPct val="35000"/>
              </a:spcBef>
              <a:spcAft>
                <a:spcPct val="0"/>
              </a:spcAft>
              <a:buClrTx/>
              <a:buSzTx/>
              <a:buFontTx/>
              <a:buChar char="•"/>
              <a:tabLst/>
              <a:defRPr/>
            </a:pPr>
            <a:r>
              <a:rPr kumimoji="0" lang="en-US" altLang="en-US" sz="3200" b="0"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charset="0"/>
                <a:ea typeface="+mn-ea"/>
                <a:cs typeface="+mn-cs"/>
              </a:rPr>
              <a:t>We must decide whether or not He has revealed His will to mankind.</a:t>
            </a:r>
          </a:p>
          <a:p>
            <a:pPr marL="342900" marR="0" lvl="0" indent="-342900" algn="l" defTabSz="914400" rtl="0" eaLnBrk="1" fontAlgn="base" latinLnBrk="0" hangingPunct="1">
              <a:lnSpc>
                <a:spcPct val="100000"/>
              </a:lnSpc>
              <a:spcBef>
                <a:spcPct val="35000"/>
              </a:spcBef>
              <a:spcAft>
                <a:spcPct val="0"/>
              </a:spcAft>
              <a:buClrTx/>
              <a:buSzTx/>
              <a:buFontTx/>
              <a:buNone/>
              <a:tabLst/>
              <a:defRPr/>
            </a:pPr>
            <a:r>
              <a:rPr kumimoji="0" lang="en-US" altLang="en-US" sz="2800" b="0" i="1"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mn-ea"/>
                <a:cs typeface="+mn-cs"/>
              </a:rPr>
              <a:t>	</a:t>
            </a:r>
            <a:r>
              <a:rPr kumimoji="0" lang="en-US" altLang="en-US" sz="2800" b="0" i="1" u="sng"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mn-ea"/>
                <a:cs typeface="+mn-cs"/>
              </a:rPr>
              <a:t>Reveal</a:t>
            </a:r>
            <a:r>
              <a:rPr kumimoji="0" lang="en-US" altLang="en-US" sz="2800" b="0" i="1"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mn-ea"/>
                <a:cs typeface="+mn-cs"/>
              </a:rPr>
              <a:t>– to uncover, to make known</a:t>
            </a:r>
          </a:p>
          <a:p>
            <a:pPr marL="342900" marR="0" lvl="0" indent="-342900" algn="l" defTabSz="914400" rtl="0" eaLnBrk="1" fontAlgn="base" latinLnBrk="0" hangingPunct="1">
              <a:lnSpc>
                <a:spcPct val="100000"/>
              </a:lnSpc>
              <a:spcBef>
                <a:spcPct val="35000"/>
              </a:spcBef>
              <a:spcAft>
                <a:spcPct val="0"/>
              </a:spcAft>
              <a:buClrTx/>
              <a:buSzTx/>
              <a:buFontTx/>
              <a:buChar char="•"/>
              <a:tabLst/>
              <a:defRPr/>
            </a:pPr>
            <a:r>
              <a:rPr kumimoji="0" lang="en-US" altLang="en-US" sz="3200" b="0"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charset="0"/>
                <a:ea typeface="+mn-ea"/>
                <a:cs typeface="+mn-cs"/>
              </a:rPr>
              <a:t> We have two choices:</a:t>
            </a:r>
          </a:p>
          <a:p>
            <a:pPr marL="800100" marR="0" lvl="1" indent="-342900" algn="l" defTabSz="914400" rtl="0" eaLnBrk="1" fontAlgn="base" latinLnBrk="0" hangingPunct="1">
              <a:lnSpc>
                <a:spcPct val="100000"/>
              </a:lnSpc>
              <a:spcBef>
                <a:spcPct val="35000"/>
              </a:spcBef>
              <a:spcAft>
                <a:spcPct val="0"/>
              </a:spcAft>
              <a:buClrTx/>
              <a:buSzTx/>
              <a:buFontTx/>
              <a:buAutoNum type="arabicPeriod"/>
              <a:tabLst/>
              <a:defRPr/>
            </a:pPr>
            <a:r>
              <a:rPr kumimoji="0" lang="en-US" altLang="en-US" sz="28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mn-ea"/>
                <a:cs typeface="+mn-cs"/>
              </a:rPr>
              <a:t> God has not revealed His will to man.</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ctrTitle"/>
          </p:nvPr>
        </p:nvSpPr>
        <p:spPr>
          <a:xfrm>
            <a:off x="228600" y="304800"/>
            <a:ext cx="8686800" cy="1066800"/>
          </a:xfrm>
        </p:spPr>
        <p:txBody>
          <a:bodyPr/>
          <a:lstStyle/>
          <a:p>
            <a:pPr eaLnBrk="1" hangingPunct="1">
              <a:defRPr/>
            </a:pPr>
            <a:r>
              <a:rPr lang="en-US" altLang="en-US" u="sng" dirty="0">
                <a:solidFill>
                  <a:srgbClr val="FFFF00"/>
                </a:solidFill>
                <a:effectLst>
                  <a:outerShdw blurRad="38100" dist="38100" dir="2700000" algn="tl">
                    <a:srgbClr val="000000"/>
                  </a:outerShdw>
                </a:effectLst>
              </a:rPr>
              <a:t>Since God Exists:</a:t>
            </a:r>
          </a:p>
        </p:txBody>
      </p:sp>
      <p:sp>
        <p:nvSpPr>
          <p:cNvPr id="115715" name="Text Box 3"/>
          <p:cNvSpPr txBox="1">
            <a:spLocks noChangeArrowheads="1"/>
          </p:cNvSpPr>
          <p:nvPr/>
        </p:nvSpPr>
        <p:spPr bwMode="auto">
          <a:xfrm>
            <a:off x="685800" y="1676400"/>
            <a:ext cx="8077200" cy="3487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marL="342900" marR="0" lvl="0" indent="-342900" algn="l" defTabSz="914400" rtl="0" eaLnBrk="1" fontAlgn="base" latinLnBrk="0" hangingPunct="1">
              <a:lnSpc>
                <a:spcPct val="100000"/>
              </a:lnSpc>
              <a:spcBef>
                <a:spcPct val="35000"/>
              </a:spcBef>
              <a:spcAft>
                <a:spcPct val="0"/>
              </a:spcAft>
              <a:buClrTx/>
              <a:buSzTx/>
              <a:buFontTx/>
              <a:buChar char="•"/>
              <a:tabLst/>
              <a:defRPr/>
            </a:pPr>
            <a:r>
              <a:rPr kumimoji="0" lang="en-US" altLang="en-US" sz="3200" b="0"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charset="0"/>
                <a:ea typeface="+mn-ea"/>
                <a:cs typeface="+mn-cs"/>
              </a:rPr>
              <a:t>We must decide whether or not He has revealed His will to mankind.</a:t>
            </a:r>
          </a:p>
          <a:p>
            <a:pPr marL="342900" marR="0" lvl="0" indent="-342900" algn="l" defTabSz="914400" rtl="0" eaLnBrk="1" fontAlgn="base" latinLnBrk="0" hangingPunct="1">
              <a:lnSpc>
                <a:spcPct val="100000"/>
              </a:lnSpc>
              <a:spcBef>
                <a:spcPct val="35000"/>
              </a:spcBef>
              <a:spcAft>
                <a:spcPct val="0"/>
              </a:spcAft>
              <a:buClrTx/>
              <a:buSzTx/>
              <a:buFontTx/>
              <a:buNone/>
              <a:tabLst/>
              <a:defRPr/>
            </a:pPr>
            <a:r>
              <a:rPr kumimoji="0" lang="en-US" altLang="en-US" sz="2800" b="0" i="1"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mn-ea"/>
                <a:cs typeface="+mn-cs"/>
              </a:rPr>
              <a:t>	</a:t>
            </a:r>
            <a:r>
              <a:rPr kumimoji="0" lang="en-US" altLang="en-US" sz="2800" b="0" i="1" u="sng"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mn-ea"/>
                <a:cs typeface="+mn-cs"/>
              </a:rPr>
              <a:t>Reveal</a:t>
            </a:r>
            <a:r>
              <a:rPr kumimoji="0" lang="en-US" altLang="en-US" sz="2800" b="0" i="1"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mn-ea"/>
                <a:cs typeface="+mn-cs"/>
              </a:rPr>
              <a:t>– to uncover, to make known</a:t>
            </a:r>
          </a:p>
          <a:p>
            <a:pPr marL="342900" marR="0" lvl="0" indent="-342900" algn="l" defTabSz="914400" rtl="0" eaLnBrk="1" fontAlgn="base" latinLnBrk="0" hangingPunct="1">
              <a:lnSpc>
                <a:spcPct val="100000"/>
              </a:lnSpc>
              <a:spcBef>
                <a:spcPct val="35000"/>
              </a:spcBef>
              <a:spcAft>
                <a:spcPct val="0"/>
              </a:spcAft>
              <a:buClrTx/>
              <a:buSzTx/>
              <a:buFontTx/>
              <a:buChar char="•"/>
              <a:tabLst/>
              <a:defRPr/>
            </a:pPr>
            <a:r>
              <a:rPr kumimoji="0" lang="en-US" altLang="en-US" sz="3200" b="0"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charset="0"/>
                <a:ea typeface="+mn-ea"/>
                <a:cs typeface="+mn-cs"/>
              </a:rPr>
              <a:t> We have two choices:</a:t>
            </a:r>
          </a:p>
          <a:p>
            <a:pPr marL="800100" marR="0" lvl="1" indent="-342900" algn="l" defTabSz="914400" rtl="0" eaLnBrk="1" fontAlgn="base" latinLnBrk="0" hangingPunct="1">
              <a:lnSpc>
                <a:spcPct val="100000"/>
              </a:lnSpc>
              <a:spcBef>
                <a:spcPct val="35000"/>
              </a:spcBef>
              <a:spcAft>
                <a:spcPct val="0"/>
              </a:spcAft>
              <a:buClrTx/>
              <a:buSzTx/>
              <a:buFontTx/>
              <a:buAutoNum type="arabicPeriod"/>
              <a:tabLst/>
              <a:defRPr/>
            </a:pPr>
            <a:r>
              <a:rPr kumimoji="0" lang="en-US" altLang="en-US" sz="28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mn-ea"/>
                <a:cs typeface="+mn-cs"/>
              </a:rPr>
              <a:t> God has not revealed His will to man.</a:t>
            </a:r>
          </a:p>
          <a:p>
            <a:pPr marL="800100" marR="0" lvl="1" indent="-342900" algn="l" defTabSz="914400" rtl="0" eaLnBrk="1" fontAlgn="base" latinLnBrk="0" hangingPunct="1">
              <a:lnSpc>
                <a:spcPct val="100000"/>
              </a:lnSpc>
              <a:spcBef>
                <a:spcPct val="35000"/>
              </a:spcBef>
              <a:spcAft>
                <a:spcPct val="0"/>
              </a:spcAft>
              <a:buClrTx/>
              <a:buSzTx/>
              <a:buFontTx/>
              <a:buNone/>
              <a:tabLst/>
              <a:defRPr/>
            </a:pPr>
            <a:r>
              <a:rPr kumimoji="0" lang="en-US" altLang="en-US" sz="2800" b="0"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charset="0"/>
                <a:ea typeface="+mn-ea"/>
                <a:cs typeface="+mn-cs"/>
              </a:rPr>
              <a:t>	</a:t>
            </a:r>
            <a:r>
              <a:rPr kumimoji="0" lang="en-US" altLang="en-US" sz="28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mn-ea"/>
                <a:cs typeface="+mn-cs"/>
              </a:rPr>
              <a:t>Or,</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0" y="0"/>
            <a:ext cx="9144000" cy="533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b" anchorCtr="0" compatLnSpc="1">
            <a:prstTxWarp prst="textNoShape">
              <a:avLst/>
            </a:prstTxWarp>
          </a:bodyPr>
          <a:lst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l"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l"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l"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l"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l"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l"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l"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2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Arial"/>
                <a:ea typeface="+mj-ea"/>
                <a:cs typeface="Arial"/>
              </a:rPr>
              <a:t>Preparing to Teach the Lost</a:t>
            </a:r>
          </a:p>
        </p:txBody>
      </p:sp>
      <p:pic>
        <p:nvPicPr>
          <p:cNvPr id="3" name="Picture 2">
            <a:extLst>
              <a:ext uri="{FF2B5EF4-FFF2-40B4-BE49-F238E27FC236}">
                <a16:creationId xmlns:a16="http://schemas.microsoft.com/office/drawing/2014/main" xmlns="" id="{02601648-4C9E-0096-84CB-7831C0962B13}"/>
              </a:ext>
            </a:extLst>
          </p:cNvPr>
          <p:cNvPicPr>
            <a:picLocks noChangeAspect="1"/>
          </p:cNvPicPr>
          <p:nvPr/>
        </p:nvPicPr>
        <p:blipFill>
          <a:blip r:embed="rId2"/>
          <a:stretch>
            <a:fillRect/>
          </a:stretch>
        </p:blipFill>
        <p:spPr>
          <a:xfrm>
            <a:off x="0" y="762000"/>
            <a:ext cx="9144000" cy="6025895"/>
          </a:xfrm>
          <a:prstGeom prst="rect">
            <a:avLst/>
          </a:prstGeom>
        </p:spPr>
      </p:pic>
    </p:spTree>
    <p:extLst>
      <p:ext uri="{BB962C8B-B14F-4D97-AF65-F5344CB8AC3E}">
        <p14:creationId xmlns:p14="http://schemas.microsoft.com/office/powerpoint/2010/main" val="407391458"/>
      </p:ext>
    </p:extLst>
  </p:cSld>
  <p:clrMapOvr>
    <a:masterClrMapping/>
  </p:clrMapOvr>
  <p:transition spd="slow">
    <p:wipe dir="d"/>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ctrTitle"/>
          </p:nvPr>
        </p:nvSpPr>
        <p:spPr>
          <a:xfrm>
            <a:off x="228600" y="304800"/>
            <a:ext cx="8686800" cy="1066800"/>
          </a:xfrm>
        </p:spPr>
        <p:txBody>
          <a:bodyPr/>
          <a:lstStyle/>
          <a:p>
            <a:pPr eaLnBrk="1" hangingPunct="1">
              <a:defRPr/>
            </a:pPr>
            <a:r>
              <a:rPr lang="en-US" altLang="en-US" u="sng" dirty="0">
                <a:solidFill>
                  <a:srgbClr val="FFFF00"/>
                </a:solidFill>
                <a:effectLst>
                  <a:outerShdw blurRad="38100" dist="38100" dir="2700000" algn="tl">
                    <a:srgbClr val="000000"/>
                  </a:outerShdw>
                </a:effectLst>
              </a:rPr>
              <a:t>Since God Exists:</a:t>
            </a:r>
          </a:p>
        </p:txBody>
      </p:sp>
      <p:sp>
        <p:nvSpPr>
          <p:cNvPr id="114691" name="Text Box 3"/>
          <p:cNvSpPr txBox="1">
            <a:spLocks noChangeArrowheads="1"/>
          </p:cNvSpPr>
          <p:nvPr/>
        </p:nvSpPr>
        <p:spPr bwMode="auto">
          <a:xfrm>
            <a:off x="685800" y="1676400"/>
            <a:ext cx="8077200" cy="40688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marL="342900" marR="0" lvl="0" indent="-342900" algn="l" defTabSz="914400" rtl="0" eaLnBrk="1" fontAlgn="base" latinLnBrk="0" hangingPunct="1">
              <a:lnSpc>
                <a:spcPct val="100000"/>
              </a:lnSpc>
              <a:spcBef>
                <a:spcPct val="35000"/>
              </a:spcBef>
              <a:spcAft>
                <a:spcPct val="0"/>
              </a:spcAft>
              <a:buClrTx/>
              <a:buSzTx/>
              <a:buFontTx/>
              <a:buChar char="•"/>
              <a:tabLst/>
              <a:defRPr/>
            </a:pPr>
            <a:r>
              <a:rPr kumimoji="0" lang="en-US" altLang="en-US" sz="3200" b="0"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charset="0"/>
                <a:ea typeface="+mn-ea"/>
                <a:cs typeface="+mn-cs"/>
              </a:rPr>
              <a:t>We must decide whether or not He has revealed His will to mankind.</a:t>
            </a:r>
          </a:p>
          <a:p>
            <a:pPr marL="342900" marR="0" lvl="0" indent="-342900" algn="l" defTabSz="914400" rtl="0" eaLnBrk="1" fontAlgn="base" latinLnBrk="0" hangingPunct="1">
              <a:lnSpc>
                <a:spcPct val="100000"/>
              </a:lnSpc>
              <a:spcBef>
                <a:spcPct val="35000"/>
              </a:spcBef>
              <a:spcAft>
                <a:spcPct val="0"/>
              </a:spcAft>
              <a:buClrTx/>
              <a:buSzTx/>
              <a:buFontTx/>
              <a:buNone/>
              <a:tabLst/>
              <a:defRPr/>
            </a:pPr>
            <a:r>
              <a:rPr kumimoji="0" lang="en-US" altLang="en-US" sz="2800" b="0" i="1"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mn-ea"/>
                <a:cs typeface="+mn-cs"/>
              </a:rPr>
              <a:t>	</a:t>
            </a:r>
            <a:r>
              <a:rPr kumimoji="0" lang="en-US" altLang="en-US" sz="2800" b="0" i="1" u="sng"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mn-ea"/>
                <a:cs typeface="+mn-cs"/>
              </a:rPr>
              <a:t>Reveal</a:t>
            </a:r>
            <a:r>
              <a:rPr kumimoji="0" lang="en-US" altLang="en-US" sz="2800" b="0" i="1"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mn-ea"/>
                <a:cs typeface="+mn-cs"/>
              </a:rPr>
              <a:t>– to uncover, to make known</a:t>
            </a:r>
          </a:p>
          <a:p>
            <a:pPr marL="342900" marR="0" lvl="0" indent="-342900" algn="l" defTabSz="914400" rtl="0" eaLnBrk="1" fontAlgn="base" latinLnBrk="0" hangingPunct="1">
              <a:lnSpc>
                <a:spcPct val="100000"/>
              </a:lnSpc>
              <a:spcBef>
                <a:spcPct val="35000"/>
              </a:spcBef>
              <a:spcAft>
                <a:spcPct val="0"/>
              </a:spcAft>
              <a:buClrTx/>
              <a:buSzTx/>
              <a:buFontTx/>
              <a:buChar char="•"/>
              <a:tabLst/>
              <a:defRPr/>
            </a:pPr>
            <a:r>
              <a:rPr kumimoji="0" lang="en-US" altLang="en-US" sz="3200" b="0"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charset="0"/>
                <a:ea typeface="+mn-ea"/>
                <a:cs typeface="+mn-cs"/>
              </a:rPr>
              <a:t> We have two choices:</a:t>
            </a:r>
          </a:p>
          <a:p>
            <a:pPr marL="800100" marR="0" lvl="1" indent="-342900" algn="l" defTabSz="914400" rtl="0" eaLnBrk="1" fontAlgn="base" latinLnBrk="0" hangingPunct="1">
              <a:lnSpc>
                <a:spcPct val="100000"/>
              </a:lnSpc>
              <a:spcBef>
                <a:spcPct val="35000"/>
              </a:spcBef>
              <a:spcAft>
                <a:spcPct val="0"/>
              </a:spcAft>
              <a:buClrTx/>
              <a:buSzTx/>
              <a:buFontTx/>
              <a:buAutoNum type="arabicPeriod"/>
              <a:tabLst/>
              <a:defRPr/>
            </a:pPr>
            <a:r>
              <a:rPr kumimoji="0" lang="en-US" altLang="en-US" sz="28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mn-ea"/>
                <a:cs typeface="+mn-cs"/>
              </a:rPr>
              <a:t> God has not revealed His will to man.</a:t>
            </a:r>
          </a:p>
          <a:p>
            <a:pPr marL="800100" marR="0" lvl="1" indent="-342900" algn="l" defTabSz="914400" rtl="0" eaLnBrk="1" fontAlgn="base" latinLnBrk="0" hangingPunct="1">
              <a:lnSpc>
                <a:spcPct val="100000"/>
              </a:lnSpc>
              <a:spcBef>
                <a:spcPct val="35000"/>
              </a:spcBef>
              <a:spcAft>
                <a:spcPct val="0"/>
              </a:spcAft>
              <a:buClrTx/>
              <a:buSzTx/>
              <a:buFontTx/>
              <a:buNone/>
              <a:tabLst/>
              <a:defRPr/>
            </a:pPr>
            <a:r>
              <a:rPr kumimoji="0" lang="en-US" altLang="en-US" sz="2800" b="0"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charset="0"/>
                <a:ea typeface="+mn-ea"/>
                <a:cs typeface="+mn-cs"/>
              </a:rPr>
              <a:t>	</a:t>
            </a:r>
            <a:r>
              <a:rPr kumimoji="0" lang="en-US" altLang="en-US" sz="28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mn-ea"/>
                <a:cs typeface="+mn-cs"/>
              </a:rPr>
              <a:t>Or,</a:t>
            </a:r>
          </a:p>
          <a:p>
            <a:pPr marL="800100" marR="0" lvl="1" indent="-342900" algn="l" defTabSz="914400" rtl="0" eaLnBrk="1" fontAlgn="base" latinLnBrk="0" hangingPunct="1">
              <a:lnSpc>
                <a:spcPct val="100000"/>
              </a:lnSpc>
              <a:spcBef>
                <a:spcPct val="35000"/>
              </a:spcBef>
              <a:spcAft>
                <a:spcPct val="0"/>
              </a:spcAft>
              <a:buClrTx/>
              <a:buSzTx/>
              <a:buFontTx/>
              <a:buAutoNum type="arabicPeriod" startAt="2"/>
              <a:tabLst/>
              <a:defRPr/>
            </a:pPr>
            <a:r>
              <a:rPr kumimoji="0" lang="en-US" altLang="en-US" sz="28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mn-ea"/>
                <a:cs typeface="+mn-cs"/>
              </a:rPr>
              <a:t> God has revealed His will to man.</a:t>
            </a:r>
            <a:endParaRPr kumimoji="0" lang="en-US" altLang="en-US" sz="2800" b="0"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charset="0"/>
              <a:ea typeface="+mn-ea"/>
              <a:cs typeface="+mn-cs"/>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ctrTitle"/>
          </p:nvPr>
        </p:nvSpPr>
        <p:spPr>
          <a:xfrm>
            <a:off x="228600" y="304800"/>
            <a:ext cx="8686800" cy="1066800"/>
          </a:xfrm>
        </p:spPr>
        <p:txBody>
          <a:bodyPr/>
          <a:lstStyle/>
          <a:p>
            <a:pPr eaLnBrk="1" hangingPunct="1">
              <a:defRPr/>
            </a:pPr>
            <a:r>
              <a:rPr lang="en-US" altLang="en-US" u="sng" dirty="0">
                <a:solidFill>
                  <a:srgbClr val="FFFF00"/>
                </a:solidFill>
                <a:effectLst>
                  <a:outerShdw blurRad="38100" dist="38100" dir="2700000" algn="tl">
                    <a:srgbClr val="000000"/>
                  </a:outerShdw>
                </a:effectLst>
              </a:rPr>
              <a:t>Since God Exists:</a:t>
            </a:r>
          </a:p>
        </p:txBody>
      </p:sp>
      <p:sp>
        <p:nvSpPr>
          <p:cNvPr id="114691" name="Text Box 3"/>
          <p:cNvSpPr txBox="1">
            <a:spLocks noChangeArrowheads="1"/>
          </p:cNvSpPr>
          <p:nvPr/>
        </p:nvSpPr>
        <p:spPr bwMode="auto">
          <a:xfrm>
            <a:off x="685800" y="1676400"/>
            <a:ext cx="8077200" cy="40688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marL="342900" marR="0" lvl="0" indent="-342900" algn="l" defTabSz="914400" rtl="0" eaLnBrk="1" fontAlgn="base" latinLnBrk="0" hangingPunct="1">
              <a:lnSpc>
                <a:spcPct val="100000"/>
              </a:lnSpc>
              <a:spcBef>
                <a:spcPct val="35000"/>
              </a:spcBef>
              <a:spcAft>
                <a:spcPct val="0"/>
              </a:spcAft>
              <a:buClrTx/>
              <a:buSzTx/>
              <a:buFontTx/>
              <a:buChar char="•"/>
              <a:tabLst/>
              <a:defRPr/>
            </a:pPr>
            <a:r>
              <a:rPr kumimoji="0" lang="en-US" altLang="en-US" sz="3200" b="0"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charset="0"/>
                <a:ea typeface="+mn-ea"/>
                <a:cs typeface="+mn-cs"/>
              </a:rPr>
              <a:t>We must decide whether or not He has revealed His will to mankind.</a:t>
            </a:r>
          </a:p>
          <a:p>
            <a:pPr marL="342900" marR="0" lvl="0" indent="-342900" algn="l" defTabSz="914400" rtl="0" eaLnBrk="1" fontAlgn="base" latinLnBrk="0" hangingPunct="1">
              <a:lnSpc>
                <a:spcPct val="100000"/>
              </a:lnSpc>
              <a:spcBef>
                <a:spcPct val="35000"/>
              </a:spcBef>
              <a:spcAft>
                <a:spcPct val="0"/>
              </a:spcAft>
              <a:buClrTx/>
              <a:buSzTx/>
              <a:buFontTx/>
              <a:buNone/>
              <a:tabLst/>
              <a:defRPr/>
            </a:pPr>
            <a:r>
              <a:rPr kumimoji="0" lang="en-US" altLang="en-US" sz="2800" b="0" i="1"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mn-ea"/>
                <a:cs typeface="+mn-cs"/>
              </a:rPr>
              <a:t>	</a:t>
            </a:r>
            <a:r>
              <a:rPr kumimoji="0" lang="en-US" altLang="en-US" sz="2800" b="0" i="1" u="sng"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mn-ea"/>
                <a:cs typeface="+mn-cs"/>
              </a:rPr>
              <a:t>Reveal</a:t>
            </a:r>
            <a:r>
              <a:rPr kumimoji="0" lang="en-US" altLang="en-US" sz="2800" b="0" i="1"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mn-ea"/>
                <a:cs typeface="+mn-cs"/>
              </a:rPr>
              <a:t>– to uncover, to make known</a:t>
            </a:r>
          </a:p>
          <a:p>
            <a:pPr marL="342900" marR="0" lvl="0" indent="-342900" algn="l" defTabSz="914400" rtl="0" eaLnBrk="1" fontAlgn="base" latinLnBrk="0" hangingPunct="1">
              <a:lnSpc>
                <a:spcPct val="100000"/>
              </a:lnSpc>
              <a:spcBef>
                <a:spcPct val="35000"/>
              </a:spcBef>
              <a:spcAft>
                <a:spcPct val="0"/>
              </a:spcAft>
              <a:buClrTx/>
              <a:buSzTx/>
              <a:buFontTx/>
              <a:buChar char="•"/>
              <a:tabLst/>
              <a:defRPr/>
            </a:pPr>
            <a:r>
              <a:rPr kumimoji="0" lang="en-US" altLang="en-US" sz="3200" b="0"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charset="0"/>
                <a:ea typeface="+mn-ea"/>
                <a:cs typeface="+mn-cs"/>
              </a:rPr>
              <a:t> We have two choices:</a:t>
            </a:r>
          </a:p>
          <a:p>
            <a:pPr marL="800100" marR="0" lvl="1" indent="-342900" algn="l" defTabSz="914400" rtl="0" eaLnBrk="1" fontAlgn="base" latinLnBrk="0" hangingPunct="1">
              <a:lnSpc>
                <a:spcPct val="100000"/>
              </a:lnSpc>
              <a:spcBef>
                <a:spcPct val="35000"/>
              </a:spcBef>
              <a:spcAft>
                <a:spcPct val="0"/>
              </a:spcAft>
              <a:buClrTx/>
              <a:buSzTx/>
              <a:buFontTx/>
              <a:buAutoNum type="arabicPeriod"/>
              <a:tabLst/>
              <a:defRPr/>
            </a:pPr>
            <a:r>
              <a:rPr kumimoji="0" lang="en-US" altLang="en-US" sz="28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mn-ea"/>
                <a:cs typeface="+mn-cs"/>
              </a:rPr>
              <a:t> God has not revealed His will to man.</a:t>
            </a:r>
          </a:p>
          <a:p>
            <a:pPr marL="800100" marR="0" lvl="1" indent="-342900" algn="l" defTabSz="914400" rtl="0" eaLnBrk="1" fontAlgn="base" latinLnBrk="0" hangingPunct="1">
              <a:lnSpc>
                <a:spcPct val="100000"/>
              </a:lnSpc>
              <a:spcBef>
                <a:spcPct val="35000"/>
              </a:spcBef>
              <a:spcAft>
                <a:spcPct val="0"/>
              </a:spcAft>
              <a:buClrTx/>
              <a:buSzTx/>
              <a:buFontTx/>
              <a:buNone/>
              <a:tabLst/>
              <a:defRPr/>
            </a:pPr>
            <a:r>
              <a:rPr kumimoji="0" lang="en-US" altLang="en-US" sz="2800" b="0"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charset="0"/>
                <a:ea typeface="+mn-ea"/>
                <a:cs typeface="+mn-cs"/>
              </a:rPr>
              <a:t>	</a:t>
            </a:r>
            <a:r>
              <a:rPr kumimoji="0" lang="en-US" altLang="en-US" sz="28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mn-ea"/>
                <a:cs typeface="+mn-cs"/>
              </a:rPr>
              <a:t>Or,</a:t>
            </a:r>
          </a:p>
          <a:p>
            <a:pPr marL="800100" marR="0" lvl="1" indent="-342900" algn="l" defTabSz="914400" rtl="0" eaLnBrk="1" fontAlgn="base" latinLnBrk="0" hangingPunct="1">
              <a:lnSpc>
                <a:spcPct val="100000"/>
              </a:lnSpc>
              <a:spcBef>
                <a:spcPct val="35000"/>
              </a:spcBef>
              <a:spcAft>
                <a:spcPct val="0"/>
              </a:spcAft>
              <a:buClrTx/>
              <a:buSzTx/>
              <a:buFontTx/>
              <a:buAutoNum type="arabicPeriod" startAt="2"/>
              <a:tabLst/>
              <a:defRPr/>
            </a:pPr>
            <a:r>
              <a:rPr kumimoji="0" lang="en-US" altLang="en-US" sz="28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mn-ea"/>
                <a:cs typeface="+mn-cs"/>
              </a:rPr>
              <a:t> God has revealed His will to man.</a:t>
            </a:r>
            <a:endParaRPr kumimoji="0" lang="en-US" altLang="en-US" sz="2800" b="0"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charset="0"/>
              <a:ea typeface="+mn-ea"/>
              <a:cs typeface="+mn-cs"/>
            </a:endParaRPr>
          </a:p>
        </p:txBody>
      </p:sp>
      <p:sp>
        <p:nvSpPr>
          <p:cNvPr id="4" name="Text Box 4"/>
          <p:cNvSpPr txBox="1">
            <a:spLocks noChangeArrowheads="1"/>
          </p:cNvSpPr>
          <p:nvPr/>
        </p:nvSpPr>
        <p:spPr bwMode="auto">
          <a:xfrm>
            <a:off x="381000" y="6096000"/>
            <a:ext cx="8458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200" b="0" i="1"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charset="0"/>
                <a:ea typeface="+mn-ea"/>
                <a:cs typeface="+mn-cs"/>
              </a:rPr>
              <a:t>Which choice makes more sense?</a:t>
            </a:r>
          </a:p>
        </p:txBody>
      </p:sp>
    </p:spTree>
    <p:extLst>
      <p:ext uri="{BB962C8B-B14F-4D97-AF65-F5344CB8AC3E}">
        <p14:creationId xmlns:p14="http://schemas.microsoft.com/office/powerpoint/2010/main" val="400046305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0" y="0"/>
            <a:ext cx="9144000" cy="533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b" anchorCtr="0" compatLnSpc="1">
            <a:prstTxWarp prst="textNoShape">
              <a:avLst/>
            </a:prstTxWarp>
          </a:bodyPr>
          <a:lst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l"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l"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l"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l"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l"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l"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l"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2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Arial"/>
                <a:ea typeface="+mj-ea"/>
                <a:cs typeface="Arial"/>
              </a:rPr>
              <a:t>Preparing to Teach the Lost</a:t>
            </a:r>
          </a:p>
        </p:txBody>
      </p:sp>
      <p:sp>
        <p:nvSpPr>
          <p:cNvPr id="3" name="Rectangle 2">
            <a:extLst>
              <a:ext uri="{FF2B5EF4-FFF2-40B4-BE49-F238E27FC236}">
                <a16:creationId xmlns:a16="http://schemas.microsoft.com/office/drawing/2014/main" xmlns="" id="{208AD28A-A25B-4F07-969A-D827773C90DA}"/>
              </a:ext>
            </a:extLst>
          </p:cNvPr>
          <p:cNvSpPr/>
          <p:nvPr/>
        </p:nvSpPr>
        <p:spPr>
          <a:xfrm>
            <a:off x="1524000" y="838200"/>
            <a:ext cx="7620000" cy="707886"/>
          </a:xfrm>
          <a:prstGeom prst="rect">
            <a:avLst/>
          </a:prstGeom>
          <a:noFill/>
        </p:spPr>
        <p:txBody>
          <a:bodyPr wrap="square" lIns="91440" tIns="45720" rIns="91440" bIns="45720">
            <a:spAutoFit/>
          </a:bodyPr>
          <a:lstStyle/>
          <a:p>
            <a:r>
              <a:rPr lang="en-US" sz="4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Black" panose="020B0A04020102020204" pitchFamily="34" charset="0"/>
              </a:rPr>
              <a:t>Present The Plan Of God</a:t>
            </a:r>
          </a:p>
        </p:txBody>
      </p:sp>
      <p:sp>
        <p:nvSpPr>
          <p:cNvPr id="4" name="Rectangle 3">
            <a:extLst>
              <a:ext uri="{FF2B5EF4-FFF2-40B4-BE49-F238E27FC236}">
                <a16:creationId xmlns:a16="http://schemas.microsoft.com/office/drawing/2014/main" xmlns="" id="{079DA184-DA82-4FD5-B02B-23FF775A1D9E}"/>
              </a:ext>
            </a:extLst>
          </p:cNvPr>
          <p:cNvSpPr/>
          <p:nvPr/>
        </p:nvSpPr>
        <p:spPr>
          <a:xfrm>
            <a:off x="427582" y="838200"/>
            <a:ext cx="938077" cy="1446550"/>
          </a:xfrm>
          <a:prstGeom prst="rect">
            <a:avLst/>
          </a:prstGeom>
          <a:noFill/>
        </p:spPr>
        <p:txBody>
          <a:bodyPr wrap="none" lIns="91440" tIns="45720" rIns="91440" bIns="45720">
            <a:spAutoFit/>
          </a:bodyPr>
          <a:lstStyle/>
          <a:p>
            <a:pPr algn="ctr"/>
            <a:r>
              <a:rPr lang="en-US" sz="8800" b="0" cap="none" spc="0" dirty="0">
                <a:ln w="18415" cmpd="sng">
                  <a:solidFill>
                    <a:srgbClr val="FFFFFF"/>
                  </a:solidFill>
                  <a:prstDash val="solid"/>
                </a:ln>
                <a:gradFill>
                  <a:gsLst>
                    <a:gs pos="0">
                      <a:srgbClr val="A50021"/>
                    </a:gs>
                    <a:gs pos="39000">
                      <a:srgbClr val="C00000"/>
                    </a:gs>
                    <a:gs pos="100000">
                      <a:srgbClr val="FF0000"/>
                    </a:gs>
                  </a:gsLst>
                  <a:lin ang="5400000" scaled="0"/>
                </a:gradFill>
                <a:effectLst>
                  <a:outerShdw blurRad="63500" dir="3600000" algn="tl" rotWithShape="0">
                    <a:srgbClr val="000000">
                      <a:alpha val="70000"/>
                    </a:srgbClr>
                  </a:outerShdw>
                </a:effectLst>
                <a:latin typeface="Arial Black" panose="020B0A04020102020204" pitchFamily="34" charset="0"/>
              </a:rPr>
              <a:t>4</a:t>
            </a:r>
          </a:p>
        </p:txBody>
      </p:sp>
      <p:sp>
        <p:nvSpPr>
          <p:cNvPr id="5" name="Rectangle 3"/>
          <p:cNvSpPr txBox="1">
            <a:spLocks noChangeArrowheads="1"/>
          </p:cNvSpPr>
          <p:nvPr/>
        </p:nvSpPr>
        <p:spPr bwMode="auto">
          <a:xfrm>
            <a:off x="1101437" y="1752600"/>
            <a:ext cx="7737764"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lr>
                <a:schemeClr val="folHlink"/>
              </a:buClr>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1"/>
              </a:buClr>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folHlink"/>
              </a:buClr>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90600" lvl="1" indent="-533400" eaLnBrk="1" hangingPunct="1">
              <a:spcBef>
                <a:spcPts val="600"/>
              </a:spcBef>
              <a:buClr>
                <a:schemeClr val="bg1"/>
              </a:buClr>
              <a:defRPr/>
            </a:pPr>
            <a:r>
              <a:rPr lang="en-US" altLang="en-US" sz="3000" b="1" dirty="0">
                <a:ln>
                  <a:solidFill>
                    <a:srgbClr val="C00000"/>
                  </a:solidFill>
                </a:ln>
                <a:solidFill>
                  <a:schemeClr val="bg1"/>
                </a:solidFill>
                <a:effectLst>
                  <a:outerShdw blurRad="38100" dist="38100" dir="2700000" algn="tl">
                    <a:srgbClr val="000000">
                      <a:alpha val="43137"/>
                    </a:srgbClr>
                  </a:outerShdw>
                </a:effectLst>
                <a:latin typeface="Arial" panose="020B0604020202020204" pitchFamily="34" charset="0"/>
                <a:cs typeface="Arial"/>
              </a:rPr>
              <a:t>Establish the existence of God (Gen. 1:1).</a:t>
            </a:r>
          </a:p>
          <a:p>
            <a:pPr marL="990600" lvl="1" indent="-533400" eaLnBrk="1" hangingPunct="1">
              <a:spcBef>
                <a:spcPts val="600"/>
              </a:spcBef>
              <a:buClr>
                <a:schemeClr val="bg1"/>
              </a:buClr>
              <a:defRPr/>
            </a:pPr>
            <a:r>
              <a:rPr lang="en-US" altLang="en-US" sz="3000" b="1" dirty="0">
                <a:ln>
                  <a:solidFill>
                    <a:srgbClr val="C00000"/>
                  </a:solidFill>
                </a:ln>
                <a:solidFill>
                  <a:schemeClr val="bg1"/>
                </a:solidFill>
                <a:effectLst>
                  <a:outerShdw blurRad="38100" dist="38100" dir="2700000" algn="tl">
                    <a:srgbClr val="000000">
                      <a:alpha val="43137"/>
                    </a:srgbClr>
                  </a:outerShdw>
                </a:effectLst>
                <a:latin typeface="Arial" panose="020B0604020202020204" pitchFamily="34" charset="0"/>
                <a:cs typeface="Arial"/>
              </a:rPr>
              <a:t>Establish that the Bible is the word of God (2 Tim. 3:16).</a:t>
            </a:r>
          </a:p>
          <a:p>
            <a:pPr marL="990600" lvl="1" indent="-533400" eaLnBrk="1" hangingPunct="1">
              <a:spcBef>
                <a:spcPts val="600"/>
              </a:spcBef>
              <a:buClr>
                <a:schemeClr val="bg1"/>
              </a:buClr>
              <a:defRPr/>
            </a:pPr>
            <a:r>
              <a:rPr lang="en-US" altLang="en-US" sz="3000" b="1" dirty="0">
                <a:ln>
                  <a:solidFill>
                    <a:srgbClr val="C00000"/>
                  </a:solidFill>
                </a:ln>
                <a:solidFill>
                  <a:schemeClr val="bg1"/>
                </a:solidFill>
                <a:effectLst>
                  <a:outerShdw blurRad="38100" dist="38100" dir="2700000" algn="tl">
                    <a:srgbClr val="000000">
                      <a:alpha val="43137"/>
                    </a:srgbClr>
                  </a:outerShdw>
                </a:effectLst>
                <a:latin typeface="Arial" panose="020B0604020202020204" pitchFamily="34" charset="0"/>
                <a:cs typeface="Arial"/>
              </a:rPr>
              <a:t>Establish that Jesus Christ is the Son of God (1 Tim. 3:16).</a:t>
            </a:r>
          </a:p>
        </p:txBody>
      </p:sp>
    </p:spTree>
    <p:extLst>
      <p:ext uri="{BB962C8B-B14F-4D97-AF65-F5344CB8AC3E}">
        <p14:creationId xmlns:p14="http://schemas.microsoft.com/office/powerpoint/2010/main" val="2543229799"/>
      </p:ext>
    </p:extLst>
  </p:cSld>
  <p:clrMapOvr>
    <a:masterClrMapping/>
  </p:clrMapOvr>
  <p:transition spd="slow">
    <p:wipe dir="d"/>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304800" y="2130425"/>
            <a:ext cx="8686800" cy="3508375"/>
          </a:xfrm>
        </p:spPr>
        <p:txBody>
          <a:bodyPr/>
          <a:lstStyle/>
          <a:p>
            <a:pPr eaLnBrk="1" hangingPunct="1">
              <a:defRPr/>
            </a:pPr>
            <a:r>
              <a:rPr lang="en-US" sz="4000" b="1">
                <a:solidFill>
                  <a:srgbClr val="FFFF00"/>
                </a:solidFill>
                <a:effectLst>
                  <a:outerShdw blurRad="38100" dist="38100" dir="2700000" algn="tl">
                    <a:srgbClr val="000000"/>
                  </a:outerShdw>
                </a:effectLst>
              </a:rPr>
              <a:t>Is Jesus Christ The Son Of God?</a:t>
            </a:r>
            <a:r>
              <a:rPr lang="en-US" sz="4000">
                <a:solidFill>
                  <a:srgbClr val="FFFF00"/>
                </a:solidFill>
                <a:effectLst>
                  <a:outerShdw blurRad="38100" dist="38100" dir="2700000" algn="tl">
                    <a:srgbClr val="000000"/>
                  </a:outerShdw>
                </a:effectLst>
              </a:rPr>
              <a:t/>
            </a:r>
            <a:br>
              <a:rPr lang="en-US" sz="4000">
                <a:solidFill>
                  <a:srgbClr val="FFFF00"/>
                </a:solidFill>
                <a:effectLst>
                  <a:outerShdw blurRad="38100" dist="38100" dir="2700000" algn="tl">
                    <a:srgbClr val="000000"/>
                  </a:outerShdw>
                </a:effectLst>
              </a:rPr>
            </a:br>
            <a:r>
              <a:rPr lang="en-US" sz="4000">
                <a:solidFill>
                  <a:srgbClr val="FFFF00"/>
                </a:solidFill>
                <a:effectLst>
                  <a:outerShdw blurRad="38100" dist="38100" dir="2700000" algn="tl">
                    <a:srgbClr val="000000"/>
                  </a:outerShdw>
                </a:effectLst>
              </a:rPr>
              <a:t/>
            </a:r>
            <a:br>
              <a:rPr lang="en-US" sz="4000">
                <a:solidFill>
                  <a:srgbClr val="FFFF00"/>
                </a:solidFill>
                <a:effectLst>
                  <a:outerShdw blurRad="38100" dist="38100" dir="2700000" algn="tl">
                    <a:srgbClr val="000000"/>
                  </a:outerShdw>
                </a:effectLst>
              </a:rPr>
            </a:br>
            <a:r>
              <a:rPr lang="en-US" sz="4000">
                <a:solidFill>
                  <a:srgbClr val="FFFF00"/>
                </a:solidFill>
                <a:effectLst>
                  <a:outerShdw blurRad="38100" dist="38100" dir="2700000" algn="tl">
                    <a:srgbClr val="000000"/>
                  </a:outerShdw>
                </a:effectLst>
              </a:rPr>
              <a:t/>
            </a:r>
            <a:br>
              <a:rPr lang="en-US" sz="4000">
                <a:solidFill>
                  <a:srgbClr val="FFFF00"/>
                </a:solidFill>
                <a:effectLst>
                  <a:outerShdw blurRad="38100" dist="38100" dir="2700000" algn="tl">
                    <a:srgbClr val="000000"/>
                  </a:outerShdw>
                </a:effectLst>
              </a:rPr>
            </a:br>
            <a:r>
              <a:rPr lang="en-US" sz="4000">
                <a:solidFill>
                  <a:srgbClr val="FFFF00"/>
                </a:solidFill>
                <a:effectLst>
                  <a:outerShdw blurRad="38100" dist="38100" dir="2700000" algn="tl">
                    <a:srgbClr val="000000"/>
                  </a:outerShdw>
                </a:effectLst>
              </a:rPr>
              <a:t/>
            </a:r>
            <a:br>
              <a:rPr lang="en-US" sz="4000">
                <a:solidFill>
                  <a:srgbClr val="FFFF00"/>
                </a:solidFill>
                <a:effectLst>
                  <a:outerShdw blurRad="38100" dist="38100" dir="2700000" algn="tl">
                    <a:srgbClr val="000000"/>
                  </a:outerShdw>
                </a:effectLst>
              </a:rPr>
            </a:br>
            <a:r>
              <a:rPr lang="en-US" sz="900">
                <a:solidFill>
                  <a:schemeClr val="bg1"/>
                </a:solidFill>
                <a:effectLst>
                  <a:outerShdw blurRad="38100" dist="38100" dir="2700000" algn="tl">
                    <a:srgbClr val="000000"/>
                  </a:outerShdw>
                </a:effectLst>
              </a:rPr>
              <a:t>By David Dann</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228600" y="304800"/>
            <a:ext cx="8686800" cy="1066800"/>
          </a:xfrm>
        </p:spPr>
        <p:txBody>
          <a:bodyPr/>
          <a:lstStyle/>
          <a:p>
            <a:pPr eaLnBrk="1" hangingPunct="1">
              <a:defRPr/>
            </a:pPr>
            <a:r>
              <a:rPr lang="en-US" u="sng">
                <a:solidFill>
                  <a:srgbClr val="FFFF00"/>
                </a:solidFill>
                <a:effectLst>
                  <a:outerShdw blurRad="38100" dist="38100" dir="2700000" algn="tl">
                    <a:srgbClr val="000000"/>
                  </a:outerShdw>
                </a:effectLst>
              </a:rPr>
              <a:t>Is Jesus Christ The Son Of God?</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ctrTitle"/>
          </p:nvPr>
        </p:nvSpPr>
        <p:spPr>
          <a:xfrm>
            <a:off x="228600" y="304800"/>
            <a:ext cx="8686800" cy="1066800"/>
          </a:xfrm>
        </p:spPr>
        <p:txBody>
          <a:bodyPr/>
          <a:lstStyle/>
          <a:p>
            <a:pPr eaLnBrk="1" hangingPunct="1">
              <a:defRPr/>
            </a:pPr>
            <a:r>
              <a:rPr lang="en-US" u="sng">
                <a:solidFill>
                  <a:srgbClr val="FFFF00"/>
                </a:solidFill>
                <a:effectLst>
                  <a:outerShdw blurRad="38100" dist="38100" dir="2700000" algn="tl">
                    <a:srgbClr val="000000"/>
                  </a:outerShdw>
                </a:effectLst>
              </a:rPr>
              <a:t>Is Jesus Christ The Son Of God?</a:t>
            </a:r>
          </a:p>
        </p:txBody>
      </p:sp>
      <p:sp>
        <p:nvSpPr>
          <p:cNvPr id="99331" name="Text Box 3"/>
          <p:cNvSpPr txBox="1">
            <a:spLocks noChangeArrowheads="1"/>
          </p:cNvSpPr>
          <p:nvPr/>
        </p:nvSpPr>
        <p:spPr bwMode="auto">
          <a:xfrm>
            <a:off x="685800" y="1828800"/>
            <a:ext cx="80772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61963" indent="-461963">
              <a:defRPr>
                <a:solidFill>
                  <a:schemeClr val="tx1"/>
                </a:solidFill>
                <a:latin typeface="Arial" charset="0"/>
              </a:defRPr>
            </a:lvl1pPr>
            <a:lvl2pPr marL="576263">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marL="461963" marR="0" lvl="0" indent="-461963" algn="l" defTabSz="914400" rtl="0" eaLnBrk="1" fontAlgn="base" latinLnBrk="0" hangingPunct="1">
              <a:lnSpc>
                <a:spcPct val="100000"/>
              </a:lnSpc>
              <a:spcBef>
                <a:spcPct val="0"/>
              </a:spcBef>
              <a:spcAft>
                <a:spcPct val="0"/>
              </a:spcAft>
              <a:buClrTx/>
              <a:buSzTx/>
              <a:buFontTx/>
              <a:buChar char="•"/>
              <a:tabLst/>
              <a:defRPr/>
            </a:pPr>
            <a:r>
              <a:rPr kumimoji="0" lang="en-US" sz="3200" b="0" i="0" u="none" strike="noStrike" kern="1200" cap="none" spc="0" normalizeH="0" baseline="0" noProof="0">
                <a:ln>
                  <a:noFill/>
                </a:ln>
                <a:solidFill>
                  <a:srgbClr val="FFFF00"/>
                </a:solidFill>
                <a:effectLst>
                  <a:outerShdw blurRad="38100" dist="38100" dir="2700000" algn="tl">
                    <a:srgbClr val="000000"/>
                  </a:outerShdw>
                </a:effectLst>
                <a:uLnTx/>
                <a:uFillTx/>
                <a:latin typeface="Arial" charset="0"/>
                <a:ea typeface="+mn-ea"/>
                <a:cs typeface="+mn-cs"/>
              </a:rPr>
              <a:t>One of the most important questions ever asked–is Jesus the Son of God?</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ctrTitle"/>
          </p:nvPr>
        </p:nvSpPr>
        <p:spPr>
          <a:xfrm>
            <a:off x="228600" y="304800"/>
            <a:ext cx="8686800" cy="1066800"/>
          </a:xfrm>
        </p:spPr>
        <p:txBody>
          <a:bodyPr/>
          <a:lstStyle/>
          <a:p>
            <a:pPr eaLnBrk="1" hangingPunct="1">
              <a:defRPr/>
            </a:pPr>
            <a:r>
              <a:rPr lang="en-US" u="sng">
                <a:solidFill>
                  <a:srgbClr val="FFFF00"/>
                </a:solidFill>
                <a:effectLst>
                  <a:outerShdw blurRad="38100" dist="38100" dir="2700000" algn="tl">
                    <a:srgbClr val="000000"/>
                  </a:outerShdw>
                </a:effectLst>
              </a:rPr>
              <a:t>Is Jesus Christ The Son Of God?</a:t>
            </a:r>
          </a:p>
        </p:txBody>
      </p:sp>
      <p:sp>
        <p:nvSpPr>
          <p:cNvPr id="100355" name="Text Box 3"/>
          <p:cNvSpPr txBox="1">
            <a:spLocks noChangeArrowheads="1"/>
          </p:cNvSpPr>
          <p:nvPr/>
        </p:nvSpPr>
        <p:spPr bwMode="auto">
          <a:xfrm>
            <a:off x="685800" y="1828800"/>
            <a:ext cx="8077200" cy="2528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61963" indent="-461963">
              <a:defRPr>
                <a:solidFill>
                  <a:schemeClr val="tx1"/>
                </a:solidFill>
                <a:latin typeface="Arial" charset="0"/>
              </a:defRPr>
            </a:lvl1pPr>
            <a:lvl2pPr marL="576263">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marL="461963" marR="0" lvl="0" indent="-461963" algn="l" defTabSz="914400" rtl="0" eaLnBrk="1" fontAlgn="base" latinLnBrk="0" hangingPunct="1">
              <a:lnSpc>
                <a:spcPct val="100000"/>
              </a:lnSpc>
              <a:spcBef>
                <a:spcPct val="0"/>
              </a:spcBef>
              <a:spcAft>
                <a:spcPct val="0"/>
              </a:spcAft>
              <a:buClrTx/>
              <a:buSzTx/>
              <a:buFontTx/>
              <a:buChar char="•"/>
              <a:tabLst/>
              <a:defRPr/>
            </a:pPr>
            <a:r>
              <a:rPr kumimoji="0" lang="en-US" sz="3200" b="0" i="0" u="none" strike="noStrike" kern="1200" cap="none" spc="0" normalizeH="0" baseline="0" noProof="0">
                <a:ln>
                  <a:noFill/>
                </a:ln>
                <a:solidFill>
                  <a:srgbClr val="FFFF00"/>
                </a:solidFill>
                <a:effectLst>
                  <a:outerShdw blurRad="38100" dist="38100" dir="2700000" algn="tl">
                    <a:srgbClr val="000000"/>
                  </a:outerShdw>
                </a:effectLst>
                <a:uLnTx/>
                <a:uFillTx/>
                <a:latin typeface="Arial" charset="0"/>
                <a:ea typeface="+mn-ea"/>
                <a:cs typeface="+mn-cs"/>
              </a:rPr>
              <a:t>One of the most important questions ever asked–is Jesus the Son of God?</a:t>
            </a:r>
          </a:p>
          <a:p>
            <a:pPr marL="461963" marR="0" lvl="0" indent="-461963" algn="l"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FFFF00"/>
              </a:solidFill>
              <a:effectLst>
                <a:outerShdw blurRad="38100" dist="38100" dir="2700000" algn="tl">
                  <a:srgbClr val="000000"/>
                </a:outerShdw>
              </a:effectLst>
              <a:uLnTx/>
              <a:uFillTx/>
              <a:latin typeface="Arial" charset="0"/>
              <a:ea typeface="+mn-ea"/>
              <a:cs typeface="+mn-cs"/>
            </a:endParaRPr>
          </a:p>
          <a:p>
            <a:pPr marL="461963" marR="0" lvl="0" indent="-461963" algn="l" defTabSz="914400" rtl="0" eaLnBrk="1" fontAlgn="base" latinLnBrk="0" hangingPunct="1">
              <a:lnSpc>
                <a:spcPct val="100000"/>
              </a:lnSpc>
              <a:spcBef>
                <a:spcPct val="0"/>
              </a:spcBef>
              <a:spcAft>
                <a:spcPct val="0"/>
              </a:spcAft>
              <a:buClrTx/>
              <a:buSzTx/>
              <a:buFontTx/>
              <a:buChar char="•"/>
              <a:tabLst/>
              <a:defRPr/>
            </a:pPr>
            <a:r>
              <a:rPr kumimoji="0" lang="en-US" sz="3200" b="0" i="0" u="none" strike="noStrike" kern="1200" cap="none" spc="0" normalizeH="0" baseline="0" noProof="0">
                <a:ln>
                  <a:noFill/>
                </a:ln>
                <a:solidFill>
                  <a:srgbClr val="FFFF00"/>
                </a:solidFill>
                <a:effectLst>
                  <a:outerShdw blurRad="38100" dist="38100" dir="2700000" algn="tl">
                    <a:srgbClr val="000000"/>
                  </a:outerShdw>
                </a:effectLst>
                <a:uLnTx/>
                <a:uFillTx/>
                <a:latin typeface="Arial" charset="0"/>
                <a:ea typeface="+mn-ea"/>
                <a:cs typeface="+mn-cs"/>
              </a:rPr>
              <a:t>Everyone must come to a decision about Jesus.</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ctrTitle"/>
          </p:nvPr>
        </p:nvSpPr>
        <p:spPr>
          <a:xfrm>
            <a:off x="228600" y="304800"/>
            <a:ext cx="8686800" cy="1066800"/>
          </a:xfrm>
        </p:spPr>
        <p:txBody>
          <a:bodyPr/>
          <a:lstStyle/>
          <a:p>
            <a:pPr eaLnBrk="1" hangingPunct="1">
              <a:defRPr/>
            </a:pPr>
            <a:r>
              <a:rPr lang="en-US" u="sng">
                <a:solidFill>
                  <a:srgbClr val="FFFF00"/>
                </a:solidFill>
                <a:effectLst>
                  <a:outerShdw blurRad="38100" dist="38100" dir="2700000" algn="tl">
                    <a:srgbClr val="000000"/>
                  </a:outerShdw>
                </a:effectLst>
              </a:rPr>
              <a:t>Is Jesus Christ The Son Of God?</a:t>
            </a:r>
          </a:p>
        </p:txBody>
      </p:sp>
      <p:sp>
        <p:nvSpPr>
          <p:cNvPr id="101379" name="Text Box 3"/>
          <p:cNvSpPr txBox="1">
            <a:spLocks noChangeArrowheads="1"/>
          </p:cNvSpPr>
          <p:nvPr/>
        </p:nvSpPr>
        <p:spPr bwMode="auto">
          <a:xfrm>
            <a:off x="685800" y="1828800"/>
            <a:ext cx="8077200" cy="3503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61963" indent="-461963">
              <a:defRPr>
                <a:solidFill>
                  <a:schemeClr val="tx1"/>
                </a:solidFill>
                <a:latin typeface="Arial" charset="0"/>
              </a:defRPr>
            </a:lvl1pPr>
            <a:lvl2pPr marL="576263">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marL="461963" marR="0" lvl="0" indent="-461963" algn="l" defTabSz="914400" rtl="0" eaLnBrk="1" fontAlgn="base" latinLnBrk="0" hangingPunct="1">
              <a:lnSpc>
                <a:spcPct val="100000"/>
              </a:lnSpc>
              <a:spcBef>
                <a:spcPct val="0"/>
              </a:spcBef>
              <a:spcAft>
                <a:spcPct val="0"/>
              </a:spcAft>
              <a:buClrTx/>
              <a:buSzTx/>
              <a:buFontTx/>
              <a:buChar char="•"/>
              <a:tabLst/>
              <a:defRPr/>
            </a:pPr>
            <a:r>
              <a:rPr kumimoji="0" lang="en-US" sz="3200" b="0" i="0" u="none" strike="noStrike" kern="1200" cap="none" spc="0" normalizeH="0" baseline="0" noProof="0">
                <a:ln>
                  <a:noFill/>
                </a:ln>
                <a:solidFill>
                  <a:srgbClr val="FFFF00"/>
                </a:solidFill>
                <a:effectLst>
                  <a:outerShdw blurRad="38100" dist="38100" dir="2700000" algn="tl">
                    <a:srgbClr val="000000"/>
                  </a:outerShdw>
                </a:effectLst>
                <a:uLnTx/>
                <a:uFillTx/>
                <a:latin typeface="Arial" charset="0"/>
                <a:ea typeface="+mn-ea"/>
                <a:cs typeface="+mn-cs"/>
              </a:rPr>
              <a:t>One of the most important questions ever asked–is Jesus the Son of God?</a:t>
            </a:r>
          </a:p>
          <a:p>
            <a:pPr marL="461963" marR="0" lvl="0" indent="-461963" algn="l"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FFFF00"/>
              </a:solidFill>
              <a:effectLst>
                <a:outerShdw blurRad="38100" dist="38100" dir="2700000" algn="tl">
                  <a:srgbClr val="000000"/>
                </a:outerShdw>
              </a:effectLst>
              <a:uLnTx/>
              <a:uFillTx/>
              <a:latin typeface="Arial" charset="0"/>
              <a:ea typeface="+mn-ea"/>
              <a:cs typeface="+mn-cs"/>
            </a:endParaRPr>
          </a:p>
          <a:p>
            <a:pPr marL="461963" marR="0" lvl="0" indent="-461963" algn="l" defTabSz="914400" rtl="0" eaLnBrk="1" fontAlgn="base" latinLnBrk="0" hangingPunct="1">
              <a:lnSpc>
                <a:spcPct val="100000"/>
              </a:lnSpc>
              <a:spcBef>
                <a:spcPct val="0"/>
              </a:spcBef>
              <a:spcAft>
                <a:spcPct val="0"/>
              </a:spcAft>
              <a:buClrTx/>
              <a:buSzTx/>
              <a:buFontTx/>
              <a:buChar char="•"/>
              <a:tabLst/>
              <a:defRPr/>
            </a:pPr>
            <a:r>
              <a:rPr kumimoji="0" lang="en-US" sz="3200" b="0" i="0" u="none" strike="noStrike" kern="1200" cap="none" spc="0" normalizeH="0" baseline="0" noProof="0">
                <a:ln>
                  <a:noFill/>
                </a:ln>
                <a:solidFill>
                  <a:srgbClr val="FFFF00"/>
                </a:solidFill>
                <a:effectLst>
                  <a:outerShdw blurRad="38100" dist="38100" dir="2700000" algn="tl">
                    <a:srgbClr val="000000"/>
                  </a:outerShdw>
                </a:effectLst>
                <a:uLnTx/>
                <a:uFillTx/>
                <a:latin typeface="Arial" charset="0"/>
                <a:ea typeface="+mn-ea"/>
                <a:cs typeface="+mn-cs"/>
              </a:rPr>
              <a:t>Everyone must come to a decision about Jesus.</a:t>
            </a:r>
          </a:p>
          <a:p>
            <a:pPr marL="461963" marR="0" lvl="0" indent="-461963" algn="l" defTabSz="914400" rtl="0" eaLnBrk="1" fontAlgn="base" latinLnBrk="0" hangingPunct="1">
              <a:lnSpc>
                <a:spcPct val="200000"/>
              </a:lnSpc>
              <a:spcBef>
                <a:spcPct val="0"/>
              </a:spcBef>
              <a:spcAft>
                <a:spcPct val="0"/>
              </a:spcAft>
              <a:buClrTx/>
              <a:buSzTx/>
              <a:buFontTx/>
              <a:buChar char="•"/>
              <a:tabLst/>
              <a:defRPr/>
            </a:pPr>
            <a:r>
              <a:rPr kumimoji="0" lang="en-US" sz="3200" b="0" i="0" u="none" strike="noStrike" kern="1200" cap="none" spc="0" normalizeH="0" baseline="0" noProof="0">
                <a:ln>
                  <a:noFill/>
                </a:ln>
                <a:solidFill>
                  <a:srgbClr val="FFFF00"/>
                </a:solidFill>
                <a:effectLst>
                  <a:outerShdw blurRad="38100" dist="38100" dir="2700000" algn="tl">
                    <a:srgbClr val="000000"/>
                  </a:outerShdw>
                </a:effectLst>
                <a:uLnTx/>
                <a:uFillTx/>
                <a:latin typeface="Arial" charset="0"/>
                <a:ea typeface="+mn-ea"/>
                <a:cs typeface="+mn-cs"/>
              </a:rPr>
              <a:t>The Bible says Jesus is the Son of God.</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ctrTitle"/>
          </p:nvPr>
        </p:nvSpPr>
        <p:spPr>
          <a:xfrm>
            <a:off x="228600" y="304800"/>
            <a:ext cx="8686800" cy="1066800"/>
          </a:xfrm>
        </p:spPr>
        <p:txBody>
          <a:bodyPr/>
          <a:lstStyle/>
          <a:p>
            <a:pPr eaLnBrk="1" hangingPunct="1">
              <a:defRPr/>
            </a:pPr>
            <a:r>
              <a:rPr lang="en-US" u="sng">
                <a:solidFill>
                  <a:srgbClr val="FFFF00"/>
                </a:solidFill>
                <a:effectLst>
                  <a:outerShdw blurRad="38100" dist="38100" dir="2700000" algn="tl">
                    <a:srgbClr val="000000"/>
                  </a:outerShdw>
                </a:effectLst>
              </a:rPr>
              <a:t>Is Jesus Christ The Son Of God?</a:t>
            </a:r>
          </a:p>
        </p:txBody>
      </p:sp>
      <p:sp>
        <p:nvSpPr>
          <p:cNvPr id="102403" name="Text Box 3"/>
          <p:cNvSpPr txBox="1">
            <a:spLocks noChangeArrowheads="1"/>
          </p:cNvSpPr>
          <p:nvPr/>
        </p:nvSpPr>
        <p:spPr bwMode="auto">
          <a:xfrm>
            <a:off x="685800" y="1828800"/>
            <a:ext cx="8077200" cy="3503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61963" indent="-461963">
              <a:defRPr>
                <a:solidFill>
                  <a:schemeClr val="tx1"/>
                </a:solidFill>
                <a:latin typeface="Arial" charset="0"/>
              </a:defRPr>
            </a:lvl1pPr>
            <a:lvl2pPr marL="576263">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marL="461963" marR="0" lvl="0" indent="-461963" algn="l" defTabSz="914400" rtl="0" eaLnBrk="1" fontAlgn="base" latinLnBrk="0" hangingPunct="1">
              <a:lnSpc>
                <a:spcPct val="100000"/>
              </a:lnSpc>
              <a:spcBef>
                <a:spcPct val="0"/>
              </a:spcBef>
              <a:spcAft>
                <a:spcPct val="0"/>
              </a:spcAft>
              <a:buClrTx/>
              <a:buSzTx/>
              <a:buFontTx/>
              <a:buChar char="•"/>
              <a:tabLst/>
              <a:defRPr/>
            </a:pPr>
            <a:r>
              <a:rPr kumimoji="0" lang="en-US" sz="3200" b="0" i="0" u="none" strike="noStrike" kern="1200" cap="none" spc="0" normalizeH="0" baseline="0" noProof="0">
                <a:ln>
                  <a:noFill/>
                </a:ln>
                <a:solidFill>
                  <a:srgbClr val="FFFF00"/>
                </a:solidFill>
                <a:effectLst>
                  <a:outerShdw blurRad="38100" dist="38100" dir="2700000" algn="tl">
                    <a:srgbClr val="000000"/>
                  </a:outerShdw>
                </a:effectLst>
                <a:uLnTx/>
                <a:uFillTx/>
                <a:latin typeface="Arial" charset="0"/>
                <a:ea typeface="+mn-ea"/>
                <a:cs typeface="+mn-cs"/>
              </a:rPr>
              <a:t>One of the most important questions ever asked–is Jesus the Son of God?</a:t>
            </a:r>
          </a:p>
          <a:p>
            <a:pPr marL="461963" marR="0" lvl="0" indent="-461963" algn="l"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FFFF00"/>
              </a:solidFill>
              <a:effectLst>
                <a:outerShdw blurRad="38100" dist="38100" dir="2700000" algn="tl">
                  <a:srgbClr val="000000"/>
                </a:outerShdw>
              </a:effectLst>
              <a:uLnTx/>
              <a:uFillTx/>
              <a:latin typeface="Arial" charset="0"/>
              <a:ea typeface="+mn-ea"/>
              <a:cs typeface="+mn-cs"/>
            </a:endParaRPr>
          </a:p>
          <a:p>
            <a:pPr marL="461963" marR="0" lvl="0" indent="-461963" algn="l" defTabSz="914400" rtl="0" eaLnBrk="1" fontAlgn="base" latinLnBrk="0" hangingPunct="1">
              <a:lnSpc>
                <a:spcPct val="100000"/>
              </a:lnSpc>
              <a:spcBef>
                <a:spcPct val="0"/>
              </a:spcBef>
              <a:spcAft>
                <a:spcPct val="0"/>
              </a:spcAft>
              <a:buClrTx/>
              <a:buSzTx/>
              <a:buFontTx/>
              <a:buChar char="•"/>
              <a:tabLst/>
              <a:defRPr/>
            </a:pPr>
            <a:r>
              <a:rPr kumimoji="0" lang="en-US" sz="3200" b="0" i="0" u="none" strike="noStrike" kern="1200" cap="none" spc="0" normalizeH="0" baseline="0" noProof="0">
                <a:ln>
                  <a:noFill/>
                </a:ln>
                <a:solidFill>
                  <a:srgbClr val="FFFF00"/>
                </a:solidFill>
                <a:effectLst>
                  <a:outerShdw blurRad="38100" dist="38100" dir="2700000" algn="tl">
                    <a:srgbClr val="000000"/>
                  </a:outerShdw>
                </a:effectLst>
                <a:uLnTx/>
                <a:uFillTx/>
                <a:latin typeface="Arial" charset="0"/>
                <a:ea typeface="+mn-ea"/>
                <a:cs typeface="+mn-cs"/>
              </a:rPr>
              <a:t>Everyone must come to a decision about Jesus.</a:t>
            </a:r>
          </a:p>
          <a:p>
            <a:pPr marL="461963" marR="0" lvl="0" indent="-461963" algn="l" defTabSz="914400" rtl="0" eaLnBrk="1" fontAlgn="base" latinLnBrk="0" hangingPunct="1">
              <a:lnSpc>
                <a:spcPct val="200000"/>
              </a:lnSpc>
              <a:spcBef>
                <a:spcPct val="0"/>
              </a:spcBef>
              <a:spcAft>
                <a:spcPct val="0"/>
              </a:spcAft>
              <a:buClrTx/>
              <a:buSzTx/>
              <a:buFontTx/>
              <a:buChar char="•"/>
              <a:tabLst/>
              <a:defRPr/>
            </a:pPr>
            <a:r>
              <a:rPr kumimoji="0" lang="en-US" sz="3200" b="0" i="0" u="none" strike="noStrike" kern="1200" cap="none" spc="0" normalizeH="0" baseline="0" noProof="0">
                <a:ln>
                  <a:noFill/>
                </a:ln>
                <a:solidFill>
                  <a:srgbClr val="FFFF00"/>
                </a:solidFill>
                <a:effectLst>
                  <a:outerShdw blurRad="38100" dist="38100" dir="2700000" algn="tl">
                    <a:srgbClr val="000000"/>
                  </a:outerShdw>
                </a:effectLst>
                <a:uLnTx/>
                <a:uFillTx/>
                <a:latin typeface="Arial" charset="0"/>
                <a:ea typeface="+mn-ea"/>
                <a:cs typeface="+mn-cs"/>
              </a:rPr>
              <a:t>The Bible says Jesus is the Son of God.</a:t>
            </a:r>
          </a:p>
        </p:txBody>
      </p:sp>
      <p:sp>
        <p:nvSpPr>
          <p:cNvPr id="7172" name="Oval 4"/>
          <p:cNvSpPr>
            <a:spLocks noChangeArrowheads="1"/>
          </p:cNvSpPr>
          <p:nvPr/>
        </p:nvSpPr>
        <p:spPr bwMode="auto">
          <a:xfrm>
            <a:off x="990600" y="1676400"/>
            <a:ext cx="7010400" cy="3505200"/>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400" b="0" i="1" u="none" strike="noStrike" kern="1200" cap="none" spc="0" normalizeH="0" baseline="0" noProof="0">
                <a:ln>
                  <a:noFill/>
                </a:ln>
                <a:solidFill>
                  <a:srgbClr val="000000"/>
                </a:solidFill>
                <a:effectLst/>
                <a:uLnTx/>
                <a:uFillTx/>
                <a:latin typeface="Arial" charset="0"/>
                <a:ea typeface="+mn-ea"/>
                <a:cs typeface="+mn-cs"/>
              </a:rPr>
              <a:t>“…but these are written that you may believe</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400" b="0" i="1" u="none" strike="noStrike" kern="1200" cap="none" spc="0" normalizeH="0" baseline="0" noProof="0">
                <a:ln>
                  <a:noFill/>
                </a:ln>
                <a:solidFill>
                  <a:srgbClr val="000000"/>
                </a:solidFill>
                <a:effectLst/>
                <a:uLnTx/>
                <a:uFillTx/>
                <a:latin typeface="Arial" charset="0"/>
                <a:ea typeface="+mn-ea"/>
                <a:cs typeface="+mn-cs"/>
              </a:rPr>
              <a:t> that Jesus is the Christ, the Son of God,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400" b="0" i="1" u="none" strike="noStrike" kern="1200" cap="none" spc="0" normalizeH="0" baseline="0" noProof="0">
                <a:ln>
                  <a:noFill/>
                </a:ln>
                <a:solidFill>
                  <a:srgbClr val="000000"/>
                </a:solidFill>
                <a:effectLst/>
                <a:uLnTx/>
                <a:uFillTx/>
                <a:latin typeface="Arial" charset="0"/>
                <a:ea typeface="+mn-ea"/>
                <a:cs typeface="+mn-cs"/>
              </a:rPr>
              <a:t>and that believing you may have</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400" b="0" i="1" u="none" strike="noStrike" kern="1200" cap="none" spc="0" normalizeH="0" baseline="0" noProof="0">
                <a:ln>
                  <a:noFill/>
                </a:ln>
                <a:solidFill>
                  <a:srgbClr val="000000"/>
                </a:solidFill>
                <a:effectLst/>
                <a:uLnTx/>
                <a:uFillTx/>
                <a:latin typeface="Arial" charset="0"/>
                <a:ea typeface="+mn-ea"/>
                <a:cs typeface="+mn-cs"/>
              </a:rPr>
              <a:t>life in His name” (John 20:31).</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ctrTitle"/>
          </p:nvPr>
        </p:nvSpPr>
        <p:spPr>
          <a:xfrm>
            <a:off x="228600" y="304800"/>
            <a:ext cx="8686800" cy="1066800"/>
          </a:xfrm>
        </p:spPr>
        <p:txBody>
          <a:bodyPr/>
          <a:lstStyle/>
          <a:p>
            <a:pPr eaLnBrk="1" hangingPunct="1">
              <a:defRPr/>
            </a:pPr>
            <a:r>
              <a:rPr lang="en-US" u="sng">
                <a:solidFill>
                  <a:srgbClr val="FFFF00"/>
                </a:solidFill>
                <a:effectLst>
                  <a:outerShdw blurRad="38100" dist="38100" dir="2700000" algn="tl">
                    <a:srgbClr val="000000"/>
                  </a:outerShdw>
                </a:effectLst>
              </a:rPr>
              <a:t>Is Jesus Christ The Son Of God?</a:t>
            </a:r>
          </a:p>
        </p:txBody>
      </p:sp>
      <p:sp>
        <p:nvSpPr>
          <p:cNvPr id="103427" name="Text Box 3"/>
          <p:cNvSpPr txBox="1">
            <a:spLocks noChangeArrowheads="1"/>
          </p:cNvSpPr>
          <p:nvPr/>
        </p:nvSpPr>
        <p:spPr bwMode="auto">
          <a:xfrm>
            <a:off x="685800" y="1828800"/>
            <a:ext cx="8077200" cy="3503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61963" indent="-461963">
              <a:defRPr>
                <a:solidFill>
                  <a:schemeClr val="tx1"/>
                </a:solidFill>
                <a:latin typeface="Arial" charset="0"/>
              </a:defRPr>
            </a:lvl1pPr>
            <a:lvl2pPr marL="576263">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marL="461963" marR="0" lvl="0" indent="-461963" algn="l" defTabSz="914400" rtl="0" eaLnBrk="1" fontAlgn="base" latinLnBrk="0" hangingPunct="1">
              <a:lnSpc>
                <a:spcPct val="100000"/>
              </a:lnSpc>
              <a:spcBef>
                <a:spcPct val="0"/>
              </a:spcBef>
              <a:spcAft>
                <a:spcPct val="0"/>
              </a:spcAft>
              <a:buClrTx/>
              <a:buSzTx/>
              <a:buFontTx/>
              <a:buChar char="•"/>
              <a:tabLst/>
              <a:defRPr/>
            </a:pPr>
            <a:r>
              <a:rPr kumimoji="0" lang="en-US" sz="3200" b="0" i="0" u="none" strike="noStrike" kern="1200" cap="none" spc="0" normalizeH="0" baseline="0" noProof="0">
                <a:ln>
                  <a:noFill/>
                </a:ln>
                <a:solidFill>
                  <a:srgbClr val="FFFF00"/>
                </a:solidFill>
                <a:effectLst>
                  <a:outerShdw blurRad="38100" dist="38100" dir="2700000" algn="tl">
                    <a:srgbClr val="000000"/>
                  </a:outerShdw>
                </a:effectLst>
                <a:uLnTx/>
                <a:uFillTx/>
                <a:latin typeface="Arial" charset="0"/>
                <a:ea typeface="+mn-ea"/>
                <a:cs typeface="+mn-cs"/>
              </a:rPr>
              <a:t>One of the most important questions ever asked–is Jesus the Son of God?</a:t>
            </a:r>
          </a:p>
          <a:p>
            <a:pPr marL="461963" marR="0" lvl="0" indent="-461963" algn="l"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FFFF00"/>
              </a:solidFill>
              <a:effectLst>
                <a:outerShdw blurRad="38100" dist="38100" dir="2700000" algn="tl">
                  <a:srgbClr val="000000"/>
                </a:outerShdw>
              </a:effectLst>
              <a:uLnTx/>
              <a:uFillTx/>
              <a:latin typeface="Arial" charset="0"/>
              <a:ea typeface="+mn-ea"/>
              <a:cs typeface="+mn-cs"/>
            </a:endParaRPr>
          </a:p>
          <a:p>
            <a:pPr marL="461963" marR="0" lvl="0" indent="-461963" algn="l" defTabSz="914400" rtl="0" eaLnBrk="1" fontAlgn="base" latinLnBrk="0" hangingPunct="1">
              <a:lnSpc>
                <a:spcPct val="100000"/>
              </a:lnSpc>
              <a:spcBef>
                <a:spcPct val="0"/>
              </a:spcBef>
              <a:spcAft>
                <a:spcPct val="0"/>
              </a:spcAft>
              <a:buClrTx/>
              <a:buSzTx/>
              <a:buFontTx/>
              <a:buChar char="•"/>
              <a:tabLst/>
              <a:defRPr/>
            </a:pPr>
            <a:r>
              <a:rPr kumimoji="0" lang="en-US" sz="3200" b="0" i="0" u="none" strike="noStrike" kern="1200" cap="none" spc="0" normalizeH="0" baseline="0" noProof="0">
                <a:ln>
                  <a:noFill/>
                </a:ln>
                <a:solidFill>
                  <a:srgbClr val="FFFF00"/>
                </a:solidFill>
                <a:effectLst>
                  <a:outerShdw blurRad="38100" dist="38100" dir="2700000" algn="tl">
                    <a:srgbClr val="000000"/>
                  </a:outerShdw>
                </a:effectLst>
                <a:uLnTx/>
                <a:uFillTx/>
                <a:latin typeface="Arial" charset="0"/>
                <a:ea typeface="+mn-ea"/>
                <a:cs typeface="+mn-cs"/>
              </a:rPr>
              <a:t>Everyone must come to a decision about Jesus.</a:t>
            </a:r>
          </a:p>
          <a:p>
            <a:pPr marL="461963" marR="0" lvl="0" indent="-461963" algn="l" defTabSz="914400" rtl="0" eaLnBrk="1" fontAlgn="base" latinLnBrk="0" hangingPunct="1">
              <a:lnSpc>
                <a:spcPct val="200000"/>
              </a:lnSpc>
              <a:spcBef>
                <a:spcPct val="0"/>
              </a:spcBef>
              <a:spcAft>
                <a:spcPct val="0"/>
              </a:spcAft>
              <a:buClrTx/>
              <a:buSzTx/>
              <a:buFontTx/>
              <a:buChar char="•"/>
              <a:tabLst/>
              <a:defRPr/>
            </a:pPr>
            <a:r>
              <a:rPr kumimoji="0" lang="en-US" sz="3200" b="0" i="0" u="none" strike="noStrike" kern="1200" cap="none" spc="0" normalizeH="0" baseline="0" noProof="0">
                <a:ln>
                  <a:noFill/>
                </a:ln>
                <a:solidFill>
                  <a:srgbClr val="FFFF00"/>
                </a:solidFill>
                <a:effectLst>
                  <a:outerShdw blurRad="38100" dist="38100" dir="2700000" algn="tl">
                    <a:srgbClr val="000000"/>
                  </a:outerShdw>
                </a:effectLst>
                <a:uLnTx/>
                <a:uFillTx/>
                <a:latin typeface="Arial" charset="0"/>
                <a:ea typeface="+mn-ea"/>
                <a:cs typeface="+mn-cs"/>
              </a:rPr>
              <a:t>The Bible says Jesus is the Son of God.</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0" y="0"/>
            <a:ext cx="9144000" cy="533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b" anchorCtr="0" compatLnSpc="1">
            <a:prstTxWarp prst="textNoShape">
              <a:avLst/>
            </a:prstTxWarp>
          </a:bodyPr>
          <a:lst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l"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l"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l"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l"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l"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l"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l"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2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Arial"/>
                <a:ea typeface="+mj-ea"/>
                <a:cs typeface="Arial"/>
              </a:rPr>
              <a:t>Preparing to Teach the Lost</a:t>
            </a:r>
          </a:p>
        </p:txBody>
      </p:sp>
      <p:sp>
        <p:nvSpPr>
          <p:cNvPr id="3" name="Rectangle 3"/>
          <p:cNvSpPr txBox="1">
            <a:spLocks noChangeArrowheads="1"/>
          </p:cNvSpPr>
          <p:nvPr/>
        </p:nvSpPr>
        <p:spPr bwMode="auto">
          <a:xfrm>
            <a:off x="533400" y="1143000"/>
            <a:ext cx="7772400" cy="408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lr>
                <a:schemeClr val="folHlink"/>
              </a:buClr>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1"/>
              </a:buClr>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folHlink"/>
              </a:buClr>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ts val="0"/>
              </a:spcBef>
              <a:spcAft>
                <a:spcPct val="0"/>
              </a:spcAft>
              <a:buClr>
                <a:srgbClr val="9999FF"/>
              </a:buClr>
              <a:buSzTx/>
              <a:buFontTx/>
              <a:buNone/>
              <a:tabLst/>
              <a:defRPr/>
            </a:pPr>
            <a:r>
              <a:rPr kumimoji="0" lang="en-US" altLang="en-US" sz="6000" b="1" i="0" strike="noStrike" kern="1200" cap="none" spc="0" normalizeH="0" baseline="0" noProof="0" dirty="0">
                <a:ln>
                  <a:solidFill>
                    <a:srgbClr val="C00000"/>
                  </a:solidFill>
                </a:ln>
                <a:solidFill>
                  <a:schemeClr val="bg1"/>
                </a:solidFill>
                <a:effectLst>
                  <a:outerShdw blurRad="38100" dist="38100" dir="2700000" algn="tl">
                    <a:srgbClr val="000000">
                      <a:alpha val="43137"/>
                    </a:srgbClr>
                  </a:outerShdw>
                </a:effectLst>
                <a:uLnTx/>
                <a:uFillTx/>
                <a:latin typeface="Arial" panose="020B0604020202020204" pitchFamily="34" charset="0"/>
                <a:ea typeface="+mn-ea"/>
                <a:cs typeface="Arial"/>
              </a:rPr>
              <a:t>Luke 19:10</a:t>
            </a:r>
          </a:p>
          <a:p>
            <a:pPr marL="0" marR="0" lvl="0" indent="0" algn="l" defTabSz="914400" rtl="0" eaLnBrk="1" fontAlgn="base" latinLnBrk="0" hangingPunct="1">
              <a:lnSpc>
                <a:spcPct val="100000"/>
              </a:lnSpc>
              <a:spcBef>
                <a:spcPts val="0"/>
              </a:spcBef>
              <a:spcAft>
                <a:spcPct val="0"/>
              </a:spcAft>
              <a:buClr>
                <a:srgbClr val="9999FF"/>
              </a:buClr>
              <a:buSzTx/>
              <a:buFontTx/>
              <a:buNone/>
              <a:tabLst/>
              <a:defRPr/>
            </a:pPr>
            <a:r>
              <a:rPr kumimoji="0" lang="en-US" altLang="en-US" sz="60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n-ea"/>
                <a:cs typeface="Arial"/>
              </a:rPr>
              <a:t> </a:t>
            </a:r>
            <a:r>
              <a:rPr kumimoji="0" lang="en-US" altLang="en-US" sz="600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n-ea"/>
                <a:cs typeface="Arial"/>
              </a:rPr>
              <a:t>10</a:t>
            </a:r>
            <a:r>
              <a:rPr kumimoji="0" lang="en-US" altLang="en-US" sz="60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n-ea"/>
                <a:cs typeface="Arial"/>
              </a:rPr>
              <a:t> "for the Son of Man has come to seek and to save that which was lost."</a:t>
            </a:r>
          </a:p>
        </p:txBody>
      </p:sp>
    </p:spTree>
    <p:extLst>
      <p:ext uri="{BB962C8B-B14F-4D97-AF65-F5344CB8AC3E}">
        <p14:creationId xmlns:p14="http://schemas.microsoft.com/office/powerpoint/2010/main" val="2643784801"/>
      </p:ext>
    </p:extLst>
  </p:cSld>
  <p:clrMapOvr>
    <a:masterClrMapping/>
  </p:clrMapOvr>
  <p:transition spd="slow">
    <p:wipe dir="d"/>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0" y="304800"/>
            <a:ext cx="9144000" cy="1066800"/>
          </a:xfrm>
        </p:spPr>
        <p:txBody>
          <a:bodyPr/>
          <a:lstStyle/>
          <a:p>
            <a:pPr eaLnBrk="1" hangingPunct="1">
              <a:defRPr/>
            </a:pPr>
            <a:r>
              <a:rPr lang="en-US" u="sng">
                <a:solidFill>
                  <a:srgbClr val="FFFF00"/>
                </a:solidFill>
                <a:effectLst>
                  <a:outerShdw blurRad="38100" dist="38100" dir="2700000" algn="tl">
                    <a:srgbClr val="000000"/>
                  </a:outerShdw>
                </a:effectLst>
              </a:rPr>
              <a:t>Facts About Jesus Admitted By All</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ctrTitle"/>
          </p:nvPr>
        </p:nvSpPr>
        <p:spPr>
          <a:xfrm>
            <a:off x="0" y="304800"/>
            <a:ext cx="9144000" cy="1066800"/>
          </a:xfrm>
        </p:spPr>
        <p:txBody>
          <a:bodyPr/>
          <a:lstStyle/>
          <a:p>
            <a:pPr eaLnBrk="1" hangingPunct="1">
              <a:defRPr/>
            </a:pPr>
            <a:r>
              <a:rPr lang="en-US" u="sng">
                <a:solidFill>
                  <a:srgbClr val="FFFF00"/>
                </a:solidFill>
                <a:effectLst>
                  <a:outerShdw blurRad="38100" dist="38100" dir="2700000" algn="tl">
                    <a:srgbClr val="000000"/>
                  </a:outerShdw>
                </a:effectLst>
              </a:rPr>
              <a:t>Facts About Jesus Admitted By All</a:t>
            </a:r>
          </a:p>
        </p:txBody>
      </p:sp>
      <p:sp>
        <p:nvSpPr>
          <p:cNvPr id="104451" name="Text Box 3"/>
          <p:cNvSpPr txBox="1">
            <a:spLocks noChangeArrowheads="1"/>
          </p:cNvSpPr>
          <p:nvPr/>
        </p:nvSpPr>
        <p:spPr bwMode="auto">
          <a:xfrm>
            <a:off x="533400" y="1600200"/>
            <a:ext cx="8229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914400" indent="-914400">
              <a:defRPr>
                <a:solidFill>
                  <a:schemeClr val="tx1"/>
                </a:solidFill>
                <a:latin typeface="Arial" charset="0"/>
              </a:defRPr>
            </a:lvl1pPr>
            <a:lvl2pPr marL="1371600" indent="-342900">
              <a:defRPr>
                <a:solidFill>
                  <a:schemeClr val="tx1"/>
                </a:solidFill>
                <a:latin typeface="Arial" charset="0"/>
              </a:defRPr>
            </a:lvl2pPr>
            <a:lvl3pPr marL="1828800" indent="-342900">
              <a:defRPr>
                <a:solidFill>
                  <a:schemeClr val="tx1"/>
                </a:solidFill>
                <a:latin typeface="Arial" charset="0"/>
              </a:defRPr>
            </a:lvl3pPr>
            <a:lvl4pPr marL="2286000" indent="-342900">
              <a:defRPr>
                <a:solidFill>
                  <a:schemeClr val="tx1"/>
                </a:solidFill>
                <a:latin typeface="Arial" charset="0"/>
              </a:defRPr>
            </a:lvl4pPr>
            <a:lvl5pPr marL="2743200" indent="-342900">
              <a:defRPr>
                <a:solidFill>
                  <a:schemeClr val="tx1"/>
                </a:solidFill>
                <a:latin typeface="Arial" charset="0"/>
              </a:defRPr>
            </a:lvl5pPr>
            <a:lvl6pPr marL="3200400" indent="-342900" fontAlgn="base">
              <a:spcBef>
                <a:spcPct val="0"/>
              </a:spcBef>
              <a:spcAft>
                <a:spcPct val="0"/>
              </a:spcAft>
              <a:defRPr>
                <a:solidFill>
                  <a:schemeClr val="tx1"/>
                </a:solidFill>
                <a:latin typeface="Arial" charset="0"/>
              </a:defRPr>
            </a:lvl6pPr>
            <a:lvl7pPr marL="3657600" indent="-342900" fontAlgn="base">
              <a:spcBef>
                <a:spcPct val="0"/>
              </a:spcBef>
              <a:spcAft>
                <a:spcPct val="0"/>
              </a:spcAft>
              <a:defRPr>
                <a:solidFill>
                  <a:schemeClr val="tx1"/>
                </a:solidFill>
                <a:latin typeface="Arial" charset="0"/>
              </a:defRPr>
            </a:lvl7pPr>
            <a:lvl8pPr marL="4114800" indent="-342900" fontAlgn="base">
              <a:spcBef>
                <a:spcPct val="0"/>
              </a:spcBef>
              <a:spcAft>
                <a:spcPct val="0"/>
              </a:spcAft>
              <a:defRPr>
                <a:solidFill>
                  <a:schemeClr val="tx1"/>
                </a:solidFill>
                <a:latin typeface="Arial" charset="0"/>
              </a:defRPr>
            </a:lvl8pPr>
            <a:lvl9pPr marL="4572000" indent="-342900" fontAlgn="base">
              <a:spcBef>
                <a:spcPct val="0"/>
              </a:spcBef>
              <a:spcAft>
                <a:spcPct val="0"/>
              </a:spcAft>
              <a:defRPr>
                <a:solidFill>
                  <a:schemeClr val="tx1"/>
                </a:solidFill>
                <a:latin typeface="Arial" charset="0"/>
              </a:defRPr>
            </a:lvl9pPr>
          </a:lstStyle>
          <a:p>
            <a:pPr marL="914400" marR="0" lvl="0" indent="-914400" algn="l" defTabSz="914400" rtl="0" eaLnBrk="1" fontAlgn="base" latinLnBrk="0" hangingPunct="1">
              <a:lnSpc>
                <a:spcPct val="90000"/>
              </a:lnSpc>
              <a:spcBef>
                <a:spcPct val="70000"/>
              </a:spcBef>
              <a:spcAft>
                <a:spcPct val="0"/>
              </a:spcAft>
              <a:buClrTx/>
              <a:buSzTx/>
              <a:buFontTx/>
              <a:buAutoNum type="arabicPeriod"/>
              <a:tabLst/>
              <a:defRPr/>
            </a:pPr>
            <a:r>
              <a:rPr kumimoji="0" lang="en-US" sz="4000" b="0" i="0" u="none" strike="noStrike" kern="1200" cap="none" spc="0" normalizeH="0" baseline="0" noProof="0">
                <a:ln>
                  <a:noFill/>
                </a:ln>
                <a:solidFill>
                  <a:srgbClr val="FFFF00"/>
                </a:solidFill>
                <a:effectLst>
                  <a:outerShdw blurRad="38100" dist="38100" dir="2700000" algn="tl">
                    <a:srgbClr val="000000"/>
                  </a:outerShdw>
                </a:effectLst>
                <a:uLnTx/>
                <a:uFillTx/>
                <a:latin typeface="Arial" charset="0"/>
                <a:ea typeface="+mn-ea"/>
                <a:cs typeface="+mn-cs"/>
              </a:rPr>
              <a:t>He really lived.</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ctrTitle"/>
          </p:nvPr>
        </p:nvSpPr>
        <p:spPr>
          <a:xfrm>
            <a:off x="0" y="304800"/>
            <a:ext cx="9144000" cy="1066800"/>
          </a:xfrm>
        </p:spPr>
        <p:txBody>
          <a:bodyPr/>
          <a:lstStyle/>
          <a:p>
            <a:pPr eaLnBrk="1" hangingPunct="1">
              <a:defRPr/>
            </a:pPr>
            <a:r>
              <a:rPr lang="en-US" u="sng">
                <a:solidFill>
                  <a:srgbClr val="FFFF00"/>
                </a:solidFill>
                <a:effectLst>
                  <a:outerShdw blurRad="38100" dist="38100" dir="2700000" algn="tl">
                    <a:srgbClr val="000000"/>
                  </a:outerShdw>
                </a:effectLst>
              </a:rPr>
              <a:t>Facts About Jesus Admitted By All</a:t>
            </a:r>
          </a:p>
        </p:txBody>
      </p:sp>
      <p:sp>
        <p:nvSpPr>
          <p:cNvPr id="105475" name="Text Box 3"/>
          <p:cNvSpPr txBox="1">
            <a:spLocks noChangeArrowheads="1"/>
          </p:cNvSpPr>
          <p:nvPr/>
        </p:nvSpPr>
        <p:spPr bwMode="auto">
          <a:xfrm>
            <a:off x="533400" y="1600200"/>
            <a:ext cx="8229600" cy="1617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914400" indent="-914400">
              <a:defRPr>
                <a:solidFill>
                  <a:schemeClr val="tx1"/>
                </a:solidFill>
                <a:latin typeface="Arial" charset="0"/>
              </a:defRPr>
            </a:lvl1pPr>
            <a:lvl2pPr marL="1371600" indent="-342900">
              <a:defRPr>
                <a:solidFill>
                  <a:schemeClr val="tx1"/>
                </a:solidFill>
                <a:latin typeface="Arial" charset="0"/>
              </a:defRPr>
            </a:lvl2pPr>
            <a:lvl3pPr marL="1828800" indent="-342900">
              <a:defRPr>
                <a:solidFill>
                  <a:schemeClr val="tx1"/>
                </a:solidFill>
                <a:latin typeface="Arial" charset="0"/>
              </a:defRPr>
            </a:lvl3pPr>
            <a:lvl4pPr marL="2286000" indent="-342900">
              <a:defRPr>
                <a:solidFill>
                  <a:schemeClr val="tx1"/>
                </a:solidFill>
                <a:latin typeface="Arial" charset="0"/>
              </a:defRPr>
            </a:lvl4pPr>
            <a:lvl5pPr marL="2743200" indent="-342900">
              <a:defRPr>
                <a:solidFill>
                  <a:schemeClr val="tx1"/>
                </a:solidFill>
                <a:latin typeface="Arial" charset="0"/>
              </a:defRPr>
            </a:lvl5pPr>
            <a:lvl6pPr marL="3200400" indent="-342900" fontAlgn="base">
              <a:spcBef>
                <a:spcPct val="0"/>
              </a:spcBef>
              <a:spcAft>
                <a:spcPct val="0"/>
              </a:spcAft>
              <a:defRPr>
                <a:solidFill>
                  <a:schemeClr val="tx1"/>
                </a:solidFill>
                <a:latin typeface="Arial" charset="0"/>
              </a:defRPr>
            </a:lvl6pPr>
            <a:lvl7pPr marL="3657600" indent="-342900" fontAlgn="base">
              <a:spcBef>
                <a:spcPct val="0"/>
              </a:spcBef>
              <a:spcAft>
                <a:spcPct val="0"/>
              </a:spcAft>
              <a:defRPr>
                <a:solidFill>
                  <a:schemeClr val="tx1"/>
                </a:solidFill>
                <a:latin typeface="Arial" charset="0"/>
              </a:defRPr>
            </a:lvl7pPr>
            <a:lvl8pPr marL="4114800" indent="-342900" fontAlgn="base">
              <a:spcBef>
                <a:spcPct val="0"/>
              </a:spcBef>
              <a:spcAft>
                <a:spcPct val="0"/>
              </a:spcAft>
              <a:defRPr>
                <a:solidFill>
                  <a:schemeClr val="tx1"/>
                </a:solidFill>
                <a:latin typeface="Arial" charset="0"/>
              </a:defRPr>
            </a:lvl8pPr>
            <a:lvl9pPr marL="4572000" indent="-342900" fontAlgn="base">
              <a:spcBef>
                <a:spcPct val="0"/>
              </a:spcBef>
              <a:spcAft>
                <a:spcPct val="0"/>
              </a:spcAft>
              <a:defRPr>
                <a:solidFill>
                  <a:schemeClr val="tx1"/>
                </a:solidFill>
                <a:latin typeface="Arial" charset="0"/>
              </a:defRPr>
            </a:lvl9pPr>
          </a:lstStyle>
          <a:p>
            <a:pPr marL="914400" marR="0" lvl="0" indent="-914400" algn="l" defTabSz="914400" rtl="0" eaLnBrk="1" fontAlgn="base" latinLnBrk="0" hangingPunct="1">
              <a:lnSpc>
                <a:spcPct val="90000"/>
              </a:lnSpc>
              <a:spcBef>
                <a:spcPct val="70000"/>
              </a:spcBef>
              <a:spcAft>
                <a:spcPct val="0"/>
              </a:spcAft>
              <a:buClrTx/>
              <a:buSzTx/>
              <a:buFontTx/>
              <a:buAutoNum type="arabicPeriod"/>
              <a:tabLst/>
              <a:defRPr/>
            </a:pPr>
            <a:r>
              <a:rPr kumimoji="0" lang="en-US" sz="4000" b="0" i="0" u="none" strike="noStrike" kern="1200" cap="none" spc="0" normalizeH="0" baseline="0" noProof="0">
                <a:ln>
                  <a:noFill/>
                </a:ln>
                <a:solidFill>
                  <a:srgbClr val="FFFF00"/>
                </a:solidFill>
                <a:effectLst>
                  <a:outerShdw blurRad="38100" dist="38100" dir="2700000" algn="tl">
                    <a:srgbClr val="000000"/>
                  </a:outerShdw>
                </a:effectLst>
                <a:uLnTx/>
                <a:uFillTx/>
                <a:latin typeface="Arial" charset="0"/>
                <a:ea typeface="+mn-ea"/>
                <a:cs typeface="+mn-cs"/>
              </a:rPr>
              <a:t>He really lived.</a:t>
            </a:r>
          </a:p>
          <a:p>
            <a:pPr marL="914400" marR="0" lvl="0" indent="-914400" algn="l" defTabSz="914400" rtl="0" eaLnBrk="1" fontAlgn="base" latinLnBrk="0" hangingPunct="1">
              <a:lnSpc>
                <a:spcPct val="90000"/>
              </a:lnSpc>
              <a:spcBef>
                <a:spcPct val="70000"/>
              </a:spcBef>
              <a:spcAft>
                <a:spcPct val="0"/>
              </a:spcAft>
              <a:buClrTx/>
              <a:buSzTx/>
              <a:buFontTx/>
              <a:buAutoNum type="arabicPeriod"/>
              <a:tabLst/>
              <a:defRPr/>
            </a:pPr>
            <a:r>
              <a:rPr kumimoji="0" lang="en-US" sz="4000" b="0" i="0" u="none" strike="noStrike" kern="1200" cap="none" spc="0" normalizeH="0" baseline="0" noProof="0">
                <a:ln>
                  <a:noFill/>
                </a:ln>
                <a:solidFill>
                  <a:srgbClr val="FFFF00"/>
                </a:solidFill>
                <a:effectLst>
                  <a:outerShdw blurRad="38100" dist="38100" dir="2700000" algn="tl">
                    <a:srgbClr val="000000"/>
                  </a:outerShdw>
                </a:effectLst>
                <a:uLnTx/>
                <a:uFillTx/>
                <a:latin typeface="Arial" charset="0"/>
                <a:ea typeface="+mn-ea"/>
                <a:cs typeface="+mn-cs"/>
              </a:rPr>
              <a:t>He lived in Palestine.</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ctrTitle"/>
          </p:nvPr>
        </p:nvSpPr>
        <p:spPr>
          <a:xfrm>
            <a:off x="0" y="304800"/>
            <a:ext cx="9144000" cy="1066800"/>
          </a:xfrm>
        </p:spPr>
        <p:txBody>
          <a:bodyPr/>
          <a:lstStyle/>
          <a:p>
            <a:pPr eaLnBrk="1" hangingPunct="1">
              <a:defRPr/>
            </a:pPr>
            <a:r>
              <a:rPr lang="en-US" u="sng">
                <a:solidFill>
                  <a:srgbClr val="FFFF00"/>
                </a:solidFill>
                <a:effectLst>
                  <a:outerShdw blurRad="38100" dist="38100" dir="2700000" algn="tl">
                    <a:srgbClr val="000000"/>
                  </a:outerShdw>
                </a:effectLst>
              </a:rPr>
              <a:t>Facts About Jesus Admitted By All</a:t>
            </a:r>
          </a:p>
        </p:txBody>
      </p:sp>
      <p:sp>
        <p:nvSpPr>
          <p:cNvPr id="106499" name="Text Box 3"/>
          <p:cNvSpPr txBox="1">
            <a:spLocks noChangeArrowheads="1"/>
          </p:cNvSpPr>
          <p:nvPr/>
        </p:nvSpPr>
        <p:spPr bwMode="auto">
          <a:xfrm>
            <a:off x="533400" y="1600200"/>
            <a:ext cx="8229600" cy="3143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914400" indent="-914400">
              <a:defRPr>
                <a:solidFill>
                  <a:schemeClr val="tx1"/>
                </a:solidFill>
                <a:latin typeface="Arial" charset="0"/>
              </a:defRPr>
            </a:lvl1pPr>
            <a:lvl2pPr marL="1371600" indent="-342900">
              <a:defRPr>
                <a:solidFill>
                  <a:schemeClr val="tx1"/>
                </a:solidFill>
                <a:latin typeface="Arial" charset="0"/>
              </a:defRPr>
            </a:lvl2pPr>
            <a:lvl3pPr marL="1828800" indent="-342900">
              <a:defRPr>
                <a:solidFill>
                  <a:schemeClr val="tx1"/>
                </a:solidFill>
                <a:latin typeface="Arial" charset="0"/>
              </a:defRPr>
            </a:lvl3pPr>
            <a:lvl4pPr marL="2286000" indent="-342900">
              <a:defRPr>
                <a:solidFill>
                  <a:schemeClr val="tx1"/>
                </a:solidFill>
                <a:latin typeface="Arial" charset="0"/>
              </a:defRPr>
            </a:lvl4pPr>
            <a:lvl5pPr marL="2743200" indent="-342900">
              <a:defRPr>
                <a:solidFill>
                  <a:schemeClr val="tx1"/>
                </a:solidFill>
                <a:latin typeface="Arial" charset="0"/>
              </a:defRPr>
            </a:lvl5pPr>
            <a:lvl6pPr marL="3200400" indent="-342900" fontAlgn="base">
              <a:spcBef>
                <a:spcPct val="0"/>
              </a:spcBef>
              <a:spcAft>
                <a:spcPct val="0"/>
              </a:spcAft>
              <a:defRPr>
                <a:solidFill>
                  <a:schemeClr val="tx1"/>
                </a:solidFill>
                <a:latin typeface="Arial" charset="0"/>
              </a:defRPr>
            </a:lvl6pPr>
            <a:lvl7pPr marL="3657600" indent="-342900" fontAlgn="base">
              <a:spcBef>
                <a:spcPct val="0"/>
              </a:spcBef>
              <a:spcAft>
                <a:spcPct val="0"/>
              </a:spcAft>
              <a:defRPr>
                <a:solidFill>
                  <a:schemeClr val="tx1"/>
                </a:solidFill>
                <a:latin typeface="Arial" charset="0"/>
              </a:defRPr>
            </a:lvl7pPr>
            <a:lvl8pPr marL="4114800" indent="-342900" fontAlgn="base">
              <a:spcBef>
                <a:spcPct val="0"/>
              </a:spcBef>
              <a:spcAft>
                <a:spcPct val="0"/>
              </a:spcAft>
              <a:defRPr>
                <a:solidFill>
                  <a:schemeClr val="tx1"/>
                </a:solidFill>
                <a:latin typeface="Arial" charset="0"/>
              </a:defRPr>
            </a:lvl8pPr>
            <a:lvl9pPr marL="4572000" indent="-342900" fontAlgn="base">
              <a:spcBef>
                <a:spcPct val="0"/>
              </a:spcBef>
              <a:spcAft>
                <a:spcPct val="0"/>
              </a:spcAft>
              <a:defRPr>
                <a:solidFill>
                  <a:schemeClr val="tx1"/>
                </a:solidFill>
                <a:latin typeface="Arial" charset="0"/>
              </a:defRPr>
            </a:lvl9pPr>
          </a:lstStyle>
          <a:p>
            <a:pPr marL="914400" marR="0" lvl="0" indent="-914400" algn="l" defTabSz="914400" rtl="0" eaLnBrk="1" fontAlgn="base" latinLnBrk="0" hangingPunct="1">
              <a:lnSpc>
                <a:spcPct val="90000"/>
              </a:lnSpc>
              <a:spcBef>
                <a:spcPct val="70000"/>
              </a:spcBef>
              <a:spcAft>
                <a:spcPct val="0"/>
              </a:spcAft>
              <a:buClrTx/>
              <a:buSzTx/>
              <a:buFontTx/>
              <a:buAutoNum type="arabicPeriod"/>
              <a:tabLst/>
              <a:defRPr/>
            </a:pPr>
            <a:r>
              <a:rPr kumimoji="0" lang="en-US" sz="4000" b="0" i="0" u="none" strike="noStrike" kern="1200" cap="none" spc="0" normalizeH="0" baseline="0" noProof="0">
                <a:ln>
                  <a:noFill/>
                </a:ln>
                <a:solidFill>
                  <a:srgbClr val="FFFF00"/>
                </a:solidFill>
                <a:effectLst>
                  <a:outerShdw blurRad="38100" dist="38100" dir="2700000" algn="tl">
                    <a:srgbClr val="000000"/>
                  </a:outerShdw>
                </a:effectLst>
                <a:uLnTx/>
                <a:uFillTx/>
                <a:latin typeface="Arial" charset="0"/>
                <a:ea typeface="+mn-ea"/>
                <a:cs typeface="+mn-cs"/>
              </a:rPr>
              <a:t>He really lived.</a:t>
            </a:r>
          </a:p>
          <a:p>
            <a:pPr marL="914400" marR="0" lvl="0" indent="-914400" algn="l" defTabSz="914400" rtl="0" eaLnBrk="1" fontAlgn="base" latinLnBrk="0" hangingPunct="1">
              <a:lnSpc>
                <a:spcPct val="90000"/>
              </a:lnSpc>
              <a:spcBef>
                <a:spcPct val="70000"/>
              </a:spcBef>
              <a:spcAft>
                <a:spcPct val="0"/>
              </a:spcAft>
              <a:buClrTx/>
              <a:buSzTx/>
              <a:buFontTx/>
              <a:buAutoNum type="arabicPeriod"/>
              <a:tabLst/>
              <a:defRPr/>
            </a:pPr>
            <a:r>
              <a:rPr kumimoji="0" lang="en-US" sz="4000" b="0" i="0" u="none" strike="noStrike" kern="1200" cap="none" spc="0" normalizeH="0" baseline="0" noProof="0">
                <a:ln>
                  <a:noFill/>
                </a:ln>
                <a:solidFill>
                  <a:srgbClr val="FFFF00"/>
                </a:solidFill>
                <a:effectLst>
                  <a:outerShdw blurRad="38100" dist="38100" dir="2700000" algn="tl">
                    <a:srgbClr val="000000"/>
                  </a:outerShdw>
                </a:effectLst>
                <a:uLnTx/>
                <a:uFillTx/>
                <a:latin typeface="Arial" charset="0"/>
                <a:ea typeface="+mn-ea"/>
                <a:cs typeface="+mn-cs"/>
              </a:rPr>
              <a:t>He lived in Palestine.</a:t>
            </a:r>
          </a:p>
          <a:p>
            <a:pPr marL="914400" marR="0" lvl="0" indent="-914400" algn="l" defTabSz="914400" rtl="0" eaLnBrk="1" fontAlgn="base" latinLnBrk="0" hangingPunct="1">
              <a:lnSpc>
                <a:spcPct val="90000"/>
              </a:lnSpc>
              <a:spcBef>
                <a:spcPct val="70000"/>
              </a:spcBef>
              <a:spcAft>
                <a:spcPct val="0"/>
              </a:spcAft>
              <a:buClrTx/>
              <a:buSzTx/>
              <a:buFontTx/>
              <a:buAutoNum type="arabicPeriod"/>
              <a:tabLst/>
              <a:defRPr/>
            </a:pPr>
            <a:r>
              <a:rPr kumimoji="0" lang="en-US" sz="4000" b="0" i="0" u="none" strike="noStrike" kern="1200" cap="none" spc="0" normalizeH="0" baseline="0" noProof="0">
                <a:ln>
                  <a:noFill/>
                </a:ln>
                <a:solidFill>
                  <a:srgbClr val="FFFF00"/>
                </a:solidFill>
                <a:effectLst>
                  <a:outerShdw blurRad="38100" dist="38100" dir="2700000" algn="tl">
                    <a:srgbClr val="000000"/>
                  </a:outerShdw>
                </a:effectLst>
                <a:uLnTx/>
                <a:uFillTx/>
                <a:latin typeface="Arial" charset="0"/>
                <a:ea typeface="+mn-ea"/>
                <a:cs typeface="+mn-cs"/>
              </a:rPr>
              <a:t>He lived during the first century, A.D.</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ctrTitle"/>
          </p:nvPr>
        </p:nvSpPr>
        <p:spPr>
          <a:xfrm>
            <a:off x="0" y="304800"/>
            <a:ext cx="9144000" cy="1066800"/>
          </a:xfrm>
        </p:spPr>
        <p:txBody>
          <a:bodyPr/>
          <a:lstStyle/>
          <a:p>
            <a:pPr eaLnBrk="1" hangingPunct="1">
              <a:defRPr/>
            </a:pPr>
            <a:r>
              <a:rPr lang="en-US" u="sng">
                <a:solidFill>
                  <a:srgbClr val="FFFF00"/>
                </a:solidFill>
                <a:effectLst>
                  <a:outerShdw blurRad="38100" dist="38100" dir="2700000" algn="tl">
                    <a:srgbClr val="000000"/>
                  </a:outerShdw>
                </a:effectLst>
              </a:rPr>
              <a:t>Facts About Jesus Admitted By All</a:t>
            </a:r>
          </a:p>
        </p:txBody>
      </p:sp>
      <p:sp>
        <p:nvSpPr>
          <p:cNvPr id="107523" name="Text Box 3"/>
          <p:cNvSpPr txBox="1">
            <a:spLocks noChangeArrowheads="1"/>
          </p:cNvSpPr>
          <p:nvPr/>
        </p:nvSpPr>
        <p:spPr bwMode="auto">
          <a:xfrm>
            <a:off x="533400" y="1600200"/>
            <a:ext cx="8229600" cy="4119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914400" indent="-914400">
              <a:defRPr>
                <a:solidFill>
                  <a:schemeClr val="tx1"/>
                </a:solidFill>
                <a:latin typeface="Arial" charset="0"/>
              </a:defRPr>
            </a:lvl1pPr>
            <a:lvl2pPr marL="1371600" indent="-342900">
              <a:defRPr>
                <a:solidFill>
                  <a:schemeClr val="tx1"/>
                </a:solidFill>
                <a:latin typeface="Arial" charset="0"/>
              </a:defRPr>
            </a:lvl2pPr>
            <a:lvl3pPr marL="1828800" indent="-342900">
              <a:defRPr>
                <a:solidFill>
                  <a:schemeClr val="tx1"/>
                </a:solidFill>
                <a:latin typeface="Arial" charset="0"/>
              </a:defRPr>
            </a:lvl3pPr>
            <a:lvl4pPr marL="2286000" indent="-342900">
              <a:defRPr>
                <a:solidFill>
                  <a:schemeClr val="tx1"/>
                </a:solidFill>
                <a:latin typeface="Arial" charset="0"/>
              </a:defRPr>
            </a:lvl4pPr>
            <a:lvl5pPr marL="2743200" indent="-342900">
              <a:defRPr>
                <a:solidFill>
                  <a:schemeClr val="tx1"/>
                </a:solidFill>
                <a:latin typeface="Arial" charset="0"/>
              </a:defRPr>
            </a:lvl5pPr>
            <a:lvl6pPr marL="3200400" indent="-342900" fontAlgn="base">
              <a:spcBef>
                <a:spcPct val="0"/>
              </a:spcBef>
              <a:spcAft>
                <a:spcPct val="0"/>
              </a:spcAft>
              <a:defRPr>
                <a:solidFill>
                  <a:schemeClr val="tx1"/>
                </a:solidFill>
                <a:latin typeface="Arial" charset="0"/>
              </a:defRPr>
            </a:lvl6pPr>
            <a:lvl7pPr marL="3657600" indent="-342900" fontAlgn="base">
              <a:spcBef>
                <a:spcPct val="0"/>
              </a:spcBef>
              <a:spcAft>
                <a:spcPct val="0"/>
              </a:spcAft>
              <a:defRPr>
                <a:solidFill>
                  <a:schemeClr val="tx1"/>
                </a:solidFill>
                <a:latin typeface="Arial" charset="0"/>
              </a:defRPr>
            </a:lvl7pPr>
            <a:lvl8pPr marL="4114800" indent="-342900" fontAlgn="base">
              <a:spcBef>
                <a:spcPct val="0"/>
              </a:spcBef>
              <a:spcAft>
                <a:spcPct val="0"/>
              </a:spcAft>
              <a:defRPr>
                <a:solidFill>
                  <a:schemeClr val="tx1"/>
                </a:solidFill>
                <a:latin typeface="Arial" charset="0"/>
              </a:defRPr>
            </a:lvl8pPr>
            <a:lvl9pPr marL="4572000" indent="-342900" fontAlgn="base">
              <a:spcBef>
                <a:spcPct val="0"/>
              </a:spcBef>
              <a:spcAft>
                <a:spcPct val="0"/>
              </a:spcAft>
              <a:defRPr>
                <a:solidFill>
                  <a:schemeClr val="tx1"/>
                </a:solidFill>
                <a:latin typeface="Arial" charset="0"/>
              </a:defRPr>
            </a:lvl9pPr>
          </a:lstStyle>
          <a:p>
            <a:pPr marL="914400" marR="0" lvl="0" indent="-914400" algn="l" defTabSz="914400" rtl="0" eaLnBrk="1" fontAlgn="base" latinLnBrk="0" hangingPunct="1">
              <a:lnSpc>
                <a:spcPct val="90000"/>
              </a:lnSpc>
              <a:spcBef>
                <a:spcPct val="70000"/>
              </a:spcBef>
              <a:spcAft>
                <a:spcPct val="0"/>
              </a:spcAft>
              <a:buClrTx/>
              <a:buSzTx/>
              <a:buFontTx/>
              <a:buAutoNum type="arabicPeriod"/>
              <a:tabLst/>
              <a:defRPr/>
            </a:pPr>
            <a:r>
              <a:rPr kumimoji="0" lang="en-US" sz="4000" b="0" i="0" u="none" strike="noStrike" kern="1200" cap="none" spc="0" normalizeH="0" baseline="0" noProof="0">
                <a:ln>
                  <a:noFill/>
                </a:ln>
                <a:solidFill>
                  <a:srgbClr val="FFFF00"/>
                </a:solidFill>
                <a:effectLst>
                  <a:outerShdw blurRad="38100" dist="38100" dir="2700000" algn="tl">
                    <a:srgbClr val="000000"/>
                  </a:outerShdw>
                </a:effectLst>
                <a:uLnTx/>
                <a:uFillTx/>
                <a:latin typeface="Arial" charset="0"/>
                <a:ea typeface="+mn-ea"/>
                <a:cs typeface="+mn-cs"/>
              </a:rPr>
              <a:t>He really lived.</a:t>
            </a:r>
          </a:p>
          <a:p>
            <a:pPr marL="914400" marR="0" lvl="0" indent="-914400" algn="l" defTabSz="914400" rtl="0" eaLnBrk="1" fontAlgn="base" latinLnBrk="0" hangingPunct="1">
              <a:lnSpc>
                <a:spcPct val="90000"/>
              </a:lnSpc>
              <a:spcBef>
                <a:spcPct val="70000"/>
              </a:spcBef>
              <a:spcAft>
                <a:spcPct val="0"/>
              </a:spcAft>
              <a:buClrTx/>
              <a:buSzTx/>
              <a:buFontTx/>
              <a:buAutoNum type="arabicPeriod"/>
              <a:tabLst/>
              <a:defRPr/>
            </a:pPr>
            <a:r>
              <a:rPr kumimoji="0" lang="en-US" sz="4000" b="0" i="0" u="none" strike="noStrike" kern="1200" cap="none" spc="0" normalizeH="0" baseline="0" noProof="0">
                <a:ln>
                  <a:noFill/>
                </a:ln>
                <a:solidFill>
                  <a:srgbClr val="FFFF00"/>
                </a:solidFill>
                <a:effectLst>
                  <a:outerShdw blurRad="38100" dist="38100" dir="2700000" algn="tl">
                    <a:srgbClr val="000000"/>
                  </a:outerShdw>
                </a:effectLst>
                <a:uLnTx/>
                <a:uFillTx/>
                <a:latin typeface="Arial" charset="0"/>
                <a:ea typeface="+mn-ea"/>
                <a:cs typeface="+mn-cs"/>
              </a:rPr>
              <a:t>He lived in Palestine.</a:t>
            </a:r>
          </a:p>
          <a:p>
            <a:pPr marL="914400" marR="0" lvl="0" indent="-914400" algn="l" defTabSz="914400" rtl="0" eaLnBrk="1" fontAlgn="base" latinLnBrk="0" hangingPunct="1">
              <a:lnSpc>
                <a:spcPct val="90000"/>
              </a:lnSpc>
              <a:spcBef>
                <a:spcPct val="70000"/>
              </a:spcBef>
              <a:spcAft>
                <a:spcPct val="0"/>
              </a:spcAft>
              <a:buClrTx/>
              <a:buSzTx/>
              <a:buFontTx/>
              <a:buAutoNum type="arabicPeriod"/>
              <a:tabLst/>
              <a:defRPr/>
            </a:pPr>
            <a:r>
              <a:rPr kumimoji="0" lang="en-US" sz="4000" b="0" i="0" u="none" strike="noStrike" kern="1200" cap="none" spc="0" normalizeH="0" baseline="0" noProof="0">
                <a:ln>
                  <a:noFill/>
                </a:ln>
                <a:solidFill>
                  <a:srgbClr val="FFFF00"/>
                </a:solidFill>
                <a:effectLst>
                  <a:outerShdw blurRad="38100" dist="38100" dir="2700000" algn="tl">
                    <a:srgbClr val="000000"/>
                  </a:outerShdw>
                </a:effectLst>
                <a:uLnTx/>
                <a:uFillTx/>
                <a:latin typeface="Arial" charset="0"/>
                <a:ea typeface="+mn-ea"/>
                <a:cs typeface="+mn-cs"/>
              </a:rPr>
              <a:t>He lived during the first century, A.D.</a:t>
            </a:r>
          </a:p>
          <a:p>
            <a:pPr marL="914400" marR="0" lvl="0" indent="-914400" algn="l" defTabSz="914400" rtl="0" eaLnBrk="1" fontAlgn="base" latinLnBrk="0" hangingPunct="1">
              <a:lnSpc>
                <a:spcPct val="90000"/>
              </a:lnSpc>
              <a:spcBef>
                <a:spcPct val="70000"/>
              </a:spcBef>
              <a:spcAft>
                <a:spcPct val="0"/>
              </a:spcAft>
              <a:buClrTx/>
              <a:buSzTx/>
              <a:buFontTx/>
              <a:buAutoNum type="arabicPeriod"/>
              <a:tabLst/>
              <a:defRPr/>
            </a:pPr>
            <a:r>
              <a:rPr kumimoji="0" lang="en-US" sz="4000" b="0" i="0" u="none" strike="noStrike" kern="1200" cap="none" spc="0" normalizeH="0" baseline="0" noProof="0">
                <a:ln>
                  <a:noFill/>
                </a:ln>
                <a:solidFill>
                  <a:srgbClr val="FFFF00"/>
                </a:solidFill>
                <a:effectLst>
                  <a:outerShdw blurRad="38100" dist="38100" dir="2700000" algn="tl">
                    <a:srgbClr val="000000"/>
                  </a:outerShdw>
                </a:effectLst>
                <a:uLnTx/>
                <a:uFillTx/>
                <a:latin typeface="Arial" charset="0"/>
                <a:ea typeface="+mn-ea"/>
                <a:cs typeface="+mn-cs"/>
              </a:rPr>
              <a:t>He was a religious teacher.</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0" y="0"/>
            <a:ext cx="9144000" cy="533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b" anchorCtr="0" compatLnSpc="1">
            <a:prstTxWarp prst="textNoShape">
              <a:avLst/>
            </a:prstTxWarp>
          </a:bodyPr>
          <a:lst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l"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l"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l"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l"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l"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l"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l"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2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Arial"/>
                <a:ea typeface="+mj-ea"/>
                <a:cs typeface="Arial"/>
              </a:rPr>
              <a:t>Preparing to Teach the Lost</a:t>
            </a:r>
          </a:p>
        </p:txBody>
      </p:sp>
      <p:sp>
        <p:nvSpPr>
          <p:cNvPr id="3" name="Rectangle 2">
            <a:extLst>
              <a:ext uri="{FF2B5EF4-FFF2-40B4-BE49-F238E27FC236}">
                <a16:creationId xmlns:a16="http://schemas.microsoft.com/office/drawing/2014/main" xmlns="" id="{208AD28A-A25B-4F07-969A-D827773C90DA}"/>
              </a:ext>
            </a:extLst>
          </p:cNvPr>
          <p:cNvSpPr/>
          <p:nvPr/>
        </p:nvSpPr>
        <p:spPr>
          <a:xfrm>
            <a:off x="1524000" y="838200"/>
            <a:ext cx="7620000" cy="707886"/>
          </a:xfrm>
          <a:prstGeom prst="rect">
            <a:avLst/>
          </a:prstGeom>
          <a:noFill/>
        </p:spPr>
        <p:txBody>
          <a:bodyPr wrap="square" lIns="91440" tIns="45720" rIns="91440" bIns="45720">
            <a:spAutoFit/>
          </a:bodyPr>
          <a:lstStyle/>
          <a:p>
            <a:r>
              <a:rPr lang="en-US" sz="4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Black" panose="020B0A04020102020204" pitchFamily="34" charset="0"/>
              </a:rPr>
              <a:t>Present The Plan Of God</a:t>
            </a:r>
          </a:p>
        </p:txBody>
      </p:sp>
      <p:sp>
        <p:nvSpPr>
          <p:cNvPr id="4" name="Rectangle 3">
            <a:extLst>
              <a:ext uri="{FF2B5EF4-FFF2-40B4-BE49-F238E27FC236}">
                <a16:creationId xmlns:a16="http://schemas.microsoft.com/office/drawing/2014/main" xmlns="" id="{079DA184-DA82-4FD5-B02B-23FF775A1D9E}"/>
              </a:ext>
            </a:extLst>
          </p:cNvPr>
          <p:cNvSpPr/>
          <p:nvPr/>
        </p:nvSpPr>
        <p:spPr>
          <a:xfrm>
            <a:off x="427582" y="838200"/>
            <a:ext cx="938077" cy="1446550"/>
          </a:xfrm>
          <a:prstGeom prst="rect">
            <a:avLst/>
          </a:prstGeom>
          <a:noFill/>
        </p:spPr>
        <p:txBody>
          <a:bodyPr wrap="none" lIns="91440" tIns="45720" rIns="91440" bIns="45720">
            <a:spAutoFit/>
          </a:bodyPr>
          <a:lstStyle/>
          <a:p>
            <a:pPr algn="ctr"/>
            <a:r>
              <a:rPr lang="en-US" sz="8800" b="0" cap="none" spc="0" dirty="0">
                <a:ln w="18415" cmpd="sng">
                  <a:solidFill>
                    <a:srgbClr val="FFFFFF"/>
                  </a:solidFill>
                  <a:prstDash val="solid"/>
                </a:ln>
                <a:gradFill>
                  <a:gsLst>
                    <a:gs pos="0">
                      <a:srgbClr val="A50021"/>
                    </a:gs>
                    <a:gs pos="39000">
                      <a:srgbClr val="C00000"/>
                    </a:gs>
                    <a:gs pos="100000">
                      <a:srgbClr val="FF0000"/>
                    </a:gs>
                  </a:gsLst>
                  <a:lin ang="5400000" scaled="0"/>
                </a:gradFill>
                <a:effectLst>
                  <a:outerShdw blurRad="63500" dir="3600000" algn="tl" rotWithShape="0">
                    <a:srgbClr val="000000">
                      <a:alpha val="70000"/>
                    </a:srgbClr>
                  </a:outerShdw>
                </a:effectLst>
                <a:latin typeface="Arial Black" panose="020B0A04020102020204" pitchFamily="34" charset="0"/>
              </a:rPr>
              <a:t>4</a:t>
            </a:r>
          </a:p>
        </p:txBody>
      </p:sp>
      <p:sp>
        <p:nvSpPr>
          <p:cNvPr id="5" name="Rectangle 3"/>
          <p:cNvSpPr txBox="1">
            <a:spLocks noChangeArrowheads="1"/>
          </p:cNvSpPr>
          <p:nvPr/>
        </p:nvSpPr>
        <p:spPr bwMode="auto">
          <a:xfrm>
            <a:off x="1101437" y="1752600"/>
            <a:ext cx="7737764"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lr>
                <a:schemeClr val="folHlink"/>
              </a:buClr>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1"/>
              </a:buClr>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folHlink"/>
              </a:buClr>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90600" lvl="1" indent="-533400" eaLnBrk="1" hangingPunct="1">
              <a:spcBef>
                <a:spcPts val="600"/>
              </a:spcBef>
              <a:buClr>
                <a:schemeClr val="bg1"/>
              </a:buClr>
              <a:defRPr/>
            </a:pPr>
            <a:r>
              <a:rPr lang="en-US" altLang="en-US" sz="3000" b="1" dirty="0">
                <a:ln>
                  <a:solidFill>
                    <a:srgbClr val="C00000"/>
                  </a:solidFill>
                </a:ln>
                <a:solidFill>
                  <a:schemeClr val="bg1"/>
                </a:solidFill>
                <a:effectLst>
                  <a:outerShdw blurRad="38100" dist="38100" dir="2700000" algn="tl">
                    <a:srgbClr val="000000">
                      <a:alpha val="43137"/>
                    </a:srgbClr>
                  </a:outerShdw>
                </a:effectLst>
                <a:latin typeface="Arial" panose="020B0604020202020204" pitchFamily="34" charset="0"/>
                <a:cs typeface="Arial"/>
              </a:rPr>
              <a:t>Establish the existence of God (Gen. 1:1).</a:t>
            </a:r>
          </a:p>
          <a:p>
            <a:pPr marL="990600" lvl="1" indent="-533400" eaLnBrk="1" hangingPunct="1">
              <a:spcBef>
                <a:spcPts val="600"/>
              </a:spcBef>
              <a:buClr>
                <a:schemeClr val="bg1"/>
              </a:buClr>
              <a:defRPr/>
            </a:pPr>
            <a:r>
              <a:rPr lang="en-US" altLang="en-US" sz="3000" b="1" dirty="0">
                <a:ln>
                  <a:solidFill>
                    <a:srgbClr val="C00000"/>
                  </a:solidFill>
                </a:ln>
                <a:solidFill>
                  <a:schemeClr val="bg1"/>
                </a:solidFill>
                <a:effectLst>
                  <a:outerShdw blurRad="38100" dist="38100" dir="2700000" algn="tl">
                    <a:srgbClr val="000000">
                      <a:alpha val="43137"/>
                    </a:srgbClr>
                  </a:outerShdw>
                </a:effectLst>
                <a:latin typeface="Arial" panose="020B0604020202020204" pitchFamily="34" charset="0"/>
                <a:cs typeface="Arial"/>
              </a:rPr>
              <a:t>Establish that the Bible is the word of God (2 Tim. 3:16).</a:t>
            </a:r>
          </a:p>
          <a:p>
            <a:pPr marL="990600" lvl="1" indent="-533400" eaLnBrk="1" hangingPunct="1">
              <a:spcBef>
                <a:spcPts val="600"/>
              </a:spcBef>
              <a:buClr>
                <a:schemeClr val="bg1"/>
              </a:buClr>
              <a:defRPr/>
            </a:pPr>
            <a:r>
              <a:rPr lang="en-US" altLang="en-US" sz="3000" b="1" dirty="0">
                <a:ln>
                  <a:solidFill>
                    <a:srgbClr val="C00000"/>
                  </a:solidFill>
                </a:ln>
                <a:solidFill>
                  <a:schemeClr val="bg1"/>
                </a:solidFill>
                <a:effectLst>
                  <a:outerShdw blurRad="38100" dist="38100" dir="2700000" algn="tl">
                    <a:srgbClr val="000000">
                      <a:alpha val="43137"/>
                    </a:srgbClr>
                  </a:outerShdw>
                </a:effectLst>
                <a:latin typeface="Arial" panose="020B0604020202020204" pitchFamily="34" charset="0"/>
                <a:cs typeface="Arial"/>
              </a:rPr>
              <a:t>Establish that Jesus Christ is the Son of God (1 Tim. 3:16).</a:t>
            </a:r>
          </a:p>
          <a:p>
            <a:pPr marL="990600" lvl="1" indent="-533400" eaLnBrk="1" hangingPunct="1">
              <a:spcBef>
                <a:spcPts val="600"/>
              </a:spcBef>
              <a:buClr>
                <a:schemeClr val="bg1"/>
              </a:buClr>
              <a:defRPr/>
            </a:pPr>
            <a:r>
              <a:rPr lang="en-US" altLang="en-US" sz="3000" b="1" dirty="0">
                <a:ln>
                  <a:solidFill>
                    <a:srgbClr val="C00000"/>
                  </a:solidFill>
                </a:ln>
                <a:solidFill>
                  <a:schemeClr val="bg1"/>
                </a:solidFill>
                <a:effectLst>
                  <a:outerShdw blurRad="38100" dist="38100" dir="2700000" algn="tl">
                    <a:srgbClr val="000000">
                      <a:alpha val="43137"/>
                    </a:srgbClr>
                  </a:outerShdw>
                </a:effectLst>
                <a:latin typeface="Arial" panose="020B0604020202020204" pitchFamily="34" charset="0"/>
                <a:cs typeface="Arial"/>
              </a:rPr>
              <a:t>Establish the authority of the Bible (2 John 9).</a:t>
            </a:r>
          </a:p>
        </p:txBody>
      </p:sp>
    </p:spTree>
    <p:extLst>
      <p:ext uri="{BB962C8B-B14F-4D97-AF65-F5344CB8AC3E}">
        <p14:creationId xmlns:p14="http://schemas.microsoft.com/office/powerpoint/2010/main" val="3706639234"/>
      </p:ext>
    </p:extLst>
  </p:cSld>
  <p:clrMapOvr>
    <a:masterClrMapping/>
  </p:clrMapOvr>
  <p:transition spd="slow">
    <p:wipe dir="d"/>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533400" y="2286000"/>
            <a:ext cx="8153400" cy="1143000"/>
          </a:xfrm>
        </p:spPr>
        <p:txBody>
          <a:bodyPr/>
          <a:lstStyle/>
          <a:p>
            <a:pPr>
              <a:defRPr/>
            </a:pPr>
            <a:r>
              <a:rPr lang="en-US" altLang="en-US" sz="4800" b="1">
                <a:solidFill>
                  <a:srgbClr val="FFFF00"/>
                </a:solidFill>
                <a:effectLst>
                  <a:outerShdw blurRad="38100" dist="38100" dir="2700000" algn="tl">
                    <a:srgbClr val="000000"/>
                  </a:outerShdw>
                </a:effectLst>
                <a:latin typeface="Arial" charset="0"/>
              </a:rPr>
              <a:t>The Authority Of The Bible</a:t>
            </a:r>
            <a:endParaRPr lang="en-US" altLang="en-US" sz="4800" b="1">
              <a:effectLst>
                <a:outerShdw blurRad="38100" dist="38100" dir="2700000" algn="tl">
                  <a:srgbClr val="000000"/>
                </a:outerShdw>
              </a:effectLst>
              <a:latin typeface="Arial" charset="0"/>
            </a:endParaRPr>
          </a:p>
        </p:txBody>
      </p:sp>
      <p:sp>
        <p:nvSpPr>
          <p:cNvPr id="2051" name="Rectangle 3"/>
          <p:cNvSpPr>
            <a:spLocks noGrp="1" noChangeArrowheads="1"/>
          </p:cNvSpPr>
          <p:nvPr>
            <p:ph type="subTitle" idx="1"/>
          </p:nvPr>
        </p:nvSpPr>
        <p:spPr/>
        <p:txBody>
          <a:bodyPr/>
          <a:lstStyle/>
          <a:p>
            <a:pPr>
              <a:defRPr/>
            </a:pPr>
            <a:endParaRPr lang="en-US" altLang="en-US">
              <a:solidFill>
                <a:srgbClr val="FFFFFF"/>
              </a:solidFill>
              <a:latin typeface="Arial" charset="0"/>
            </a:endParaRPr>
          </a:p>
          <a:p>
            <a:pPr>
              <a:defRPr/>
            </a:pPr>
            <a:endParaRPr lang="en-US" altLang="en-US">
              <a:solidFill>
                <a:srgbClr val="FFFFFF"/>
              </a:solidFill>
              <a:latin typeface="Arial" charset="0"/>
            </a:endParaRPr>
          </a:p>
          <a:p>
            <a:pPr>
              <a:defRPr/>
            </a:pPr>
            <a:r>
              <a:rPr lang="en-US" altLang="en-US" sz="1000">
                <a:solidFill>
                  <a:srgbClr val="FFFFFF"/>
                </a:solidFill>
                <a:effectLst>
                  <a:outerShdw blurRad="38100" dist="38100" dir="2700000" algn="tl">
                    <a:srgbClr val="000000"/>
                  </a:outerShdw>
                </a:effectLst>
                <a:latin typeface="Arial" charset="0"/>
              </a:rPr>
              <a:t>By David Dann</a:t>
            </a:r>
          </a:p>
          <a:p>
            <a:pPr>
              <a:defRPr/>
            </a:pPr>
            <a:endParaRPr lang="en-US" altLang="en-US" sz="1600">
              <a:solidFill>
                <a:srgbClr val="FFFFFF"/>
              </a:solidFill>
              <a:latin typeface="Arial" charset="0"/>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37954" name="Rectangle 2"/>
          <p:cNvSpPr>
            <a:spLocks noGrp="1" noChangeArrowheads="1"/>
          </p:cNvSpPr>
          <p:nvPr>
            <p:ph type="title"/>
          </p:nvPr>
        </p:nvSpPr>
        <p:spPr>
          <a:xfrm>
            <a:off x="228600" y="304800"/>
            <a:ext cx="8686800" cy="1143000"/>
          </a:xfrm>
        </p:spPr>
        <p:txBody>
          <a:bodyPr/>
          <a:lstStyle/>
          <a:p>
            <a:pPr>
              <a:defRPr/>
            </a:pPr>
            <a:r>
              <a:rPr lang="en-US" altLang="en-US" sz="4600">
                <a:effectLst>
                  <a:outerShdw blurRad="38100" dist="38100" dir="2700000" algn="tl">
                    <a:srgbClr val="000000"/>
                  </a:outerShdw>
                </a:effectLst>
                <a:latin typeface="Arial" charset="0"/>
              </a:rPr>
              <a:t>The Authority Of The Bible</a:t>
            </a:r>
            <a:endParaRPr lang="en-US" altLang="en-US" sz="480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09666" name="Rectangle 2"/>
          <p:cNvSpPr>
            <a:spLocks noGrp="1" noChangeArrowheads="1"/>
          </p:cNvSpPr>
          <p:nvPr>
            <p:ph type="title"/>
          </p:nvPr>
        </p:nvSpPr>
        <p:spPr>
          <a:xfrm>
            <a:off x="228600" y="304800"/>
            <a:ext cx="8686800" cy="1143000"/>
          </a:xfrm>
        </p:spPr>
        <p:txBody>
          <a:bodyPr/>
          <a:lstStyle/>
          <a:p>
            <a:pPr>
              <a:defRPr/>
            </a:pPr>
            <a:r>
              <a:rPr lang="en-US" altLang="en-US" sz="4600">
                <a:effectLst>
                  <a:outerShdw blurRad="38100" dist="38100" dir="2700000" algn="tl">
                    <a:srgbClr val="000000"/>
                  </a:outerShdw>
                </a:effectLst>
                <a:latin typeface="Arial" charset="0"/>
              </a:rPr>
              <a:t>The Authority Of The Bible</a:t>
            </a:r>
            <a:endParaRPr lang="en-US" altLang="en-US" sz="4800"/>
          </a:p>
        </p:txBody>
      </p:sp>
      <p:sp>
        <p:nvSpPr>
          <p:cNvPr id="1009667" name="Rectangle 3"/>
          <p:cNvSpPr>
            <a:spLocks noGrp="1" noChangeArrowheads="1"/>
          </p:cNvSpPr>
          <p:nvPr>
            <p:ph type="body" idx="1"/>
          </p:nvPr>
        </p:nvSpPr>
        <p:spPr>
          <a:xfrm>
            <a:off x="381000" y="1371600"/>
            <a:ext cx="8534400" cy="5181600"/>
          </a:xfrm>
        </p:spPr>
        <p:txBody>
          <a:bodyPr/>
          <a:lstStyle/>
          <a:p>
            <a:pPr>
              <a:spcBef>
                <a:spcPct val="40000"/>
              </a:spcBef>
              <a:defRPr/>
            </a:pPr>
            <a:r>
              <a:rPr lang="en-US" altLang="en-US">
                <a:effectLst>
                  <a:outerShdw blurRad="38100" dist="38100" dir="2700000" algn="tl">
                    <a:srgbClr val="000000"/>
                  </a:outerShdw>
                </a:effectLst>
                <a:latin typeface="Arial" charset="0"/>
              </a:rPr>
              <a:t>There is a need for authority in religion.</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11714" name="Rectangle 2"/>
          <p:cNvSpPr>
            <a:spLocks noGrp="1" noChangeArrowheads="1"/>
          </p:cNvSpPr>
          <p:nvPr>
            <p:ph type="title"/>
          </p:nvPr>
        </p:nvSpPr>
        <p:spPr>
          <a:xfrm>
            <a:off x="228600" y="304800"/>
            <a:ext cx="8686800" cy="1143000"/>
          </a:xfrm>
        </p:spPr>
        <p:txBody>
          <a:bodyPr/>
          <a:lstStyle/>
          <a:p>
            <a:pPr>
              <a:defRPr/>
            </a:pPr>
            <a:r>
              <a:rPr lang="en-US" altLang="en-US" sz="4600">
                <a:effectLst>
                  <a:outerShdw blurRad="38100" dist="38100" dir="2700000" algn="tl">
                    <a:srgbClr val="000000"/>
                  </a:outerShdw>
                </a:effectLst>
                <a:latin typeface="Arial" charset="0"/>
              </a:rPr>
              <a:t>The Authority Of The Bible</a:t>
            </a:r>
            <a:endParaRPr lang="en-US" altLang="en-US" sz="4800"/>
          </a:p>
        </p:txBody>
      </p:sp>
      <p:sp>
        <p:nvSpPr>
          <p:cNvPr id="1011715" name="Rectangle 3"/>
          <p:cNvSpPr>
            <a:spLocks noGrp="1" noChangeArrowheads="1"/>
          </p:cNvSpPr>
          <p:nvPr>
            <p:ph type="body" idx="1"/>
          </p:nvPr>
        </p:nvSpPr>
        <p:spPr>
          <a:xfrm>
            <a:off x="381000" y="1371600"/>
            <a:ext cx="8534400" cy="5181600"/>
          </a:xfrm>
        </p:spPr>
        <p:txBody>
          <a:bodyPr/>
          <a:lstStyle/>
          <a:p>
            <a:pPr>
              <a:spcBef>
                <a:spcPct val="40000"/>
              </a:spcBef>
              <a:defRPr/>
            </a:pPr>
            <a:r>
              <a:rPr lang="en-US" altLang="en-US">
                <a:effectLst>
                  <a:outerShdw blurRad="38100" dist="38100" dir="2700000" algn="tl">
                    <a:srgbClr val="000000"/>
                  </a:outerShdw>
                </a:effectLst>
                <a:latin typeface="Arial" charset="0"/>
              </a:rPr>
              <a:t>There is a need for authority in religion.</a:t>
            </a:r>
          </a:p>
          <a:p>
            <a:pPr>
              <a:spcBef>
                <a:spcPct val="40000"/>
              </a:spcBef>
              <a:defRPr/>
            </a:pPr>
            <a:r>
              <a:rPr lang="en-US" altLang="en-US">
                <a:effectLst>
                  <a:outerShdw blurRad="38100" dist="38100" dir="2700000" algn="tl">
                    <a:srgbClr val="000000"/>
                  </a:outerShdw>
                </a:effectLst>
                <a:latin typeface="Arial" charset="0"/>
              </a:rPr>
              <a:t>The Bible gives us a perfect guide in all religious matters.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0" y="0"/>
            <a:ext cx="9144000" cy="533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b" anchorCtr="0" compatLnSpc="1">
            <a:prstTxWarp prst="textNoShape">
              <a:avLst/>
            </a:prstTxWarp>
          </a:bodyPr>
          <a:lst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l"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l"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l"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l"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l"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l"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l"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2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Arial"/>
                <a:ea typeface="+mj-ea"/>
                <a:cs typeface="Arial"/>
              </a:rPr>
              <a:t>Preparing to Teach the Lost</a:t>
            </a:r>
          </a:p>
        </p:txBody>
      </p:sp>
      <p:sp>
        <p:nvSpPr>
          <p:cNvPr id="3" name="Rectangle 3"/>
          <p:cNvSpPr txBox="1">
            <a:spLocks noChangeArrowheads="1"/>
          </p:cNvSpPr>
          <p:nvPr/>
        </p:nvSpPr>
        <p:spPr bwMode="auto">
          <a:xfrm>
            <a:off x="533400" y="1143000"/>
            <a:ext cx="7772400" cy="408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lr>
                <a:schemeClr val="folHlink"/>
              </a:buClr>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1"/>
              </a:buClr>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folHlink"/>
              </a:buClr>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ts val="0"/>
              </a:spcBef>
              <a:spcAft>
                <a:spcPct val="0"/>
              </a:spcAft>
              <a:buClr>
                <a:srgbClr val="9999FF"/>
              </a:buClr>
              <a:buSzTx/>
              <a:buFontTx/>
              <a:buNone/>
              <a:tabLst/>
              <a:defRPr/>
            </a:pPr>
            <a:r>
              <a:rPr kumimoji="0" lang="en-US" altLang="en-US" sz="6000" b="1" i="0" strike="noStrike" kern="1200" cap="none" spc="0" normalizeH="0" baseline="0" noProof="0" dirty="0">
                <a:ln>
                  <a:solidFill>
                    <a:srgbClr val="C00000"/>
                  </a:solidFill>
                </a:ln>
                <a:solidFill>
                  <a:schemeClr val="bg1"/>
                </a:solidFill>
                <a:effectLst>
                  <a:outerShdw blurRad="38100" dist="38100" dir="2700000" algn="tl">
                    <a:srgbClr val="000000">
                      <a:alpha val="43137"/>
                    </a:srgbClr>
                  </a:outerShdw>
                </a:effectLst>
                <a:uLnTx/>
                <a:uFillTx/>
                <a:latin typeface="Arial" panose="020B0604020202020204" pitchFamily="34" charset="0"/>
                <a:ea typeface="+mn-ea"/>
                <a:cs typeface="Arial"/>
              </a:rPr>
              <a:t>Luke 6:31</a:t>
            </a:r>
          </a:p>
          <a:p>
            <a:pPr marL="0" lvl="0" indent="0" eaLnBrk="1" hangingPunct="1">
              <a:spcBef>
                <a:spcPts val="0"/>
              </a:spcBef>
              <a:buClr>
                <a:srgbClr val="9999FF"/>
              </a:buClr>
              <a:buNone/>
              <a:defRPr/>
            </a:pPr>
            <a:r>
              <a:rPr kumimoji="0" lang="en-US" altLang="en-US" sz="60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n-ea"/>
                <a:cs typeface="Arial"/>
              </a:rPr>
              <a:t> </a:t>
            </a:r>
            <a:r>
              <a:rPr lang="en-US" altLang="en-US" sz="6000" dirty="0">
                <a:solidFill>
                  <a:srgbClr val="FFFFFF"/>
                </a:solidFill>
                <a:effectLst>
                  <a:outerShdw blurRad="38100" dist="38100" dir="2700000" algn="tl">
                    <a:srgbClr val="000000">
                      <a:alpha val="43137"/>
                    </a:srgbClr>
                  </a:outerShdw>
                </a:effectLst>
                <a:latin typeface="Arial" panose="020B0604020202020204" pitchFamily="34" charset="0"/>
                <a:cs typeface="Arial"/>
              </a:rPr>
              <a:t>31 "And just as you want men to do to you, you also do to them likewise."</a:t>
            </a:r>
          </a:p>
        </p:txBody>
      </p:sp>
    </p:spTree>
    <p:extLst>
      <p:ext uri="{BB962C8B-B14F-4D97-AF65-F5344CB8AC3E}">
        <p14:creationId xmlns:p14="http://schemas.microsoft.com/office/powerpoint/2010/main" val="939155973"/>
      </p:ext>
    </p:extLst>
  </p:cSld>
  <p:clrMapOvr>
    <a:masterClrMapping/>
  </p:clrMapOvr>
  <p:transition spd="slow">
    <p:wipe dir="d"/>
  </p:transition>
</p:sld>
</file>

<file path=ppt/slides/slide7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13762" name="Rectangle 2"/>
          <p:cNvSpPr>
            <a:spLocks noGrp="1" noChangeArrowheads="1"/>
          </p:cNvSpPr>
          <p:nvPr>
            <p:ph type="title"/>
          </p:nvPr>
        </p:nvSpPr>
        <p:spPr>
          <a:xfrm>
            <a:off x="228600" y="304800"/>
            <a:ext cx="8686800" cy="1143000"/>
          </a:xfrm>
        </p:spPr>
        <p:txBody>
          <a:bodyPr/>
          <a:lstStyle/>
          <a:p>
            <a:pPr>
              <a:defRPr/>
            </a:pPr>
            <a:r>
              <a:rPr lang="en-US" altLang="en-US" sz="4600">
                <a:effectLst>
                  <a:outerShdw blurRad="38100" dist="38100" dir="2700000" algn="tl">
                    <a:srgbClr val="000000"/>
                  </a:outerShdw>
                </a:effectLst>
                <a:latin typeface="Arial" charset="0"/>
              </a:rPr>
              <a:t>The Authority Of The Bible</a:t>
            </a:r>
            <a:endParaRPr lang="en-US" altLang="en-US" sz="4800"/>
          </a:p>
        </p:txBody>
      </p:sp>
      <p:sp>
        <p:nvSpPr>
          <p:cNvPr id="1013763" name="Rectangle 3"/>
          <p:cNvSpPr>
            <a:spLocks noGrp="1" noChangeArrowheads="1"/>
          </p:cNvSpPr>
          <p:nvPr>
            <p:ph type="body" idx="1"/>
          </p:nvPr>
        </p:nvSpPr>
        <p:spPr>
          <a:xfrm>
            <a:off x="381000" y="1371600"/>
            <a:ext cx="8534400" cy="5181600"/>
          </a:xfrm>
        </p:spPr>
        <p:txBody>
          <a:bodyPr/>
          <a:lstStyle/>
          <a:p>
            <a:pPr>
              <a:spcBef>
                <a:spcPct val="40000"/>
              </a:spcBef>
              <a:defRPr/>
            </a:pPr>
            <a:r>
              <a:rPr lang="en-US" altLang="en-US">
                <a:effectLst>
                  <a:outerShdw blurRad="38100" dist="38100" dir="2700000" algn="tl">
                    <a:srgbClr val="000000"/>
                  </a:outerShdw>
                </a:effectLst>
                <a:latin typeface="Arial" charset="0"/>
              </a:rPr>
              <a:t>There is a need for authority in religion.</a:t>
            </a:r>
          </a:p>
          <a:p>
            <a:pPr>
              <a:spcBef>
                <a:spcPct val="40000"/>
              </a:spcBef>
              <a:defRPr/>
            </a:pPr>
            <a:r>
              <a:rPr lang="en-US" altLang="en-US">
                <a:effectLst>
                  <a:outerShdw blurRad="38100" dist="38100" dir="2700000" algn="tl">
                    <a:srgbClr val="000000"/>
                  </a:outerShdw>
                </a:effectLst>
                <a:latin typeface="Arial" charset="0"/>
              </a:rPr>
              <a:t>The Bible gives us a perfect guide in all religious matters.</a:t>
            </a:r>
          </a:p>
        </p:txBody>
      </p:sp>
      <p:sp>
        <p:nvSpPr>
          <p:cNvPr id="6148" name="Rectangle 4"/>
          <p:cNvSpPr>
            <a:spLocks noChangeArrowheads="1"/>
          </p:cNvSpPr>
          <p:nvPr/>
        </p:nvSpPr>
        <p:spPr bwMode="auto">
          <a:xfrm>
            <a:off x="457200" y="3352800"/>
            <a:ext cx="8077200" cy="3124200"/>
          </a:xfrm>
          <a:prstGeom prst="rect">
            <a:avLst/>
          </a:prstGeom>
          <a:solidFill>
            <a:srgbClr val="DDDDDD"/>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800" b="0" i="1" u="none" strike="noStrike" kern="1200" cap="none" spc="0" normalizeH="0" baseline="0" noProof="0">
                <a:ln>
                  <a:noFill/>
                </a:ln>
                <a:solidFill>
                  <a:srgbClr val="000000"/>
                </a:solidFill>
                <a:effectLst/>
                <a:uLnTx/>
                <a:uFillTx/>
                <a:latin typeface="Arial" charset="0"/>
                <a:ea typeface="+mn-ea"/>
                <a:cs typeface="+mn-cs"/>
              </a:rPr>
              <a:t>“All Scripture is given by inspiration of God, and is profitable for doctrine, for reproof, for correction, for instruction in righteousness, that the man of God may be complete, thoroughly equipped for every good work” (2 Timothy 3:16-17).</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15810" name="Rectangle 2"/>
          <p:cNvSpPr>
            <a:spLocks noGrp="1" noChangeArrowheads="1"/>
          </p:cNvSpPr>
          <p:nvPr>
            <p:ph type="title"/>
          </p:nvPr>
        </p:nvSpPr>
        <p:spPr>
          <a:xfrm>
            <a:off x="228600" y="304800"/>
            <a:ext cx="8686800" cy="1143000"/>
          </a:xfrm>
        </p:spPr>
        <p:txBody>
          <a:bodyPr/>
          <a:lstStyle/>
          <a:p>
            <a:pPr>
              <a:defRPr/>
            </a:pPr>
            <a:r>
              <a:rPr lang="en-US" altLang="en-US" sz="4600">
                <a:effectLst>
                  <a:outerShdw blurRad="38100" dist="38100" dir="2700000" algn="tl">
                    <a:srgbClr val="000000"/>
                  </a:outerShdw>
                </a:effectLst>
                <a:latin typeface="Arial" charset="0"/>
              </a:rPr>
              <a:t>The Authority Of The Bible</a:t>
            </a:r>
            <a:endParaRPr lang="en-US" altLang="en-US" sz="4800"/>
          </a:p>
        </p:txBody>
      </p:sp>
      <p:sp>
        <p:nvSpPr>
          <p:cNvPr id="1015811" name="Rectangle 3"/>
          <p:cNvSpPr>
            <a:spLocks noGrp="1" noChangeArrowheads="1"/>
          </p:cNvSpPr>
          <p:nvPr>
            <p:ph type="body" idx="1"/>
          </p:nvPr>
        </p:nvSpPr>
        <p:spPr>
          <a:xfrm>
            <a:off x="381000" y="1371600"/>
            <a:ext cx="8534400" cy="5181600"/>
          </a:xfrm>
        </p:spPr>
        <p:txBody>
          <a:bodyPr/>
          <a:lstStyle/>
          <a:p>
            <a:pPr>
              <a:spcBef>
                <a:spcPct val="40000"/>
              </a:spcBef>
              <a:defRPr/>
            </a:pPr>
            <a:r>
              <a:rPr lang="en-US" altLang="en-US">
                <a:effectLst>
                  <a:outerShdw blurRad="38100" dist="38100" dir="2700000" algn="tl">
                    <a:srgbClr val="000000"/>
                  </a:outerShdw>
                </a:effectLst>
                <a:latin typeface="Arial" charset="0"/>
              </a:rPr>
              <a:t>There is a need for authority in religion.</a:t>
            </a:r>
          </a:p>
          <a:p>
            <a:pPr>
              <a:spcBef>
                <a:spcPct val="40000"/>
              </a:spcBef>
              <a:defRPr/>
            </a:pPr>
            <a:r>
              <a:rPr lang="en-US" altLang="en-US">
                <a:effectLst>
                  <a:outerShdw blurRad="38100" dist="38100" dir="2700000" algn="tl">
                    <a:srgbClr val="000000"/>
                  </a:outerShdw>
                </a:effectLst>
                <a:latin typeface="Arial" charset="0"/>
              </a:rPr>
              <a:t>The Bible gives us a perfect guide in all religious matters.</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93954" name="Rectangle 2"/>
          <p:cNvSpPr>
            <a:spLocks noGrp="1" noChangeArrowheads="1"/>
          </p:cNvSpPr>
          <p:nvPr>
            <p:ph type="title"/>
          </p:nvPr>
        </p:nvSpPr>
        <p:spPr>
          <a:xfrm>
            <a:off x="228600" y="304800"/>
            <a:ext cx="8686800" cy="1143000"/>
          </a:xfrm>
        </p:spPr>
        <p:txBody>
          <a:bodyPr/>
          <a:lstStyle/>
          <a:p>
            <a:pPr>
              <a:defRPr/>
            </a:pPr>
            <a:r>
              <a:rPr lang="en-US" altLang="en-US" sz="4600">
                <a:effectLst>
                  <a:outerShdw blurRad="38100" dist="38100" dir="2700000" algn="tl">
                    <a:srgbClr val="000000"/>
                  </a:outerShdw>
                </a:effectLst>
                <a:latin typeface="Arial" charset="0"/>
              </a:rPr>
              <a:t>The Authority Of The Bible</a:t>
            </a:r>
            <a:endParaRPr lang="en-US" altLang="en-US" sz="4800"/>
          </a:p>
        </p:txBody>
      </p:sp>
      <p:sp>
        <p:nvSpPr>
          <p:cNvPr id="893955" name="Rectangle 3"/>
          <p:cNvSpPr>
            <a:spLocks noGrp="1" noChangeArrowheads="1"/>
          </p:cNvSpPr>
          <p:nvPr>
            <p:ph type="body" idx="1"/>
          </p:nvPr>
        </p:nvSpPr>
        <p:spPr>
          <a:xfrm>
            <a:off x="381000" y="1371600"/>
            <a:ext cx="8534400" cy="5181600"/>
          </a:xfrm>
        </p:spPr>
        <p:txBody>
          <a:bodyPr/>
          <a:lstStyle/>
          <a:p>
            <a:pPr>
              <a:spcBef>
                <a:spcPct val="40000"/>
              </a:spcBef>
              <a:defRPr/>
            </a:pPr>
            <a:r>
              <a:rPr lang="en-US" altLang="en-US">
                <a:effectLst>
                  <a:outerShdw blurRad="38100" dist="38100" dir="2700000" algn="tl">
                    <a:srgbClr val="000000"/>
                  </a:outerShdw>
                </a:effectLst>
                <a:latin typeface="Arial" charset="0"/>
              </a:rPr>
              <a:t>There is a need for authority in religion.</a:t>
            </a:r>
          </a:p>
          <a:p>
            <a:pPr>
              <a:spcBef>
                <a:spcPct val="40000"/>
              </a:spcBef>
              <a:defRPr/>
            </a:pPr>
            <a:r>
              <a:rPr lang="en-US" altLang="en-US">
                <a:effectLst>
                  <a:outerShdw blurRad="38100" dist="38100" dir="2700000" algn="tl">
                    <a:srgbClr val="000000"/>
                  </a:outerShdw>
                </a:effectLst>
                <a:latin typeface="Arial" charset="0"/>
              </a:rPr>
              <a:t>The Bible gives us a perfect guide in all religious matters.</a:t>
            </a:r>
          </a:p>
          <a:p>
            <a:pPr>
              <a:spcBef>
                <a:spcPct val="40000"/>
              </a:spcBef>
              <a:defRPr/>
            </a:pPr>
            <a:r>
              <a:rPr lang="en-US" altLang="en-US">
                <a:effectLst>
                  <a:outerShdw blurRad="38100" dist="38100" dir="2700000" algn="tl">
                    <a:srgbClr val="000000"/>
                  </a:outerShdw>
                </a:effectLst>
                <a:latin typeface="Arial" charset="0"/>
              </a:rPr>
              <a:t>“Authority” is the right to rule or direct.</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17858" name="Rectangle 2"/>
          <p:cNvSpPr>
            <a:spLocks noGrp="1" noChangeArrowheads="1"/>
          </p:cNvSpPr>
          <p:nvPr>
            <p:ph type="title"/>
          </p:nvPr>
        </p:nvSpPr>
        <p:spPr>
          <a:xfrm>
            <a:off x="228600" y="304800"/>
            <a:ext cx="8686800" cy="1143000"/>
          </a:xfrm>
        </p:spPr>
        <p:txBody>
          <a:bodyPr/>
          <a:lstStyle/>
          <a:p>
            <a:pPr>
              <a:defRPr/>
            </a:pPr>
            <a:r>
              <a:rPr lang="en-US" altLang="en-US" sz="4600">
                <a:effectLst>
                  <a:outerShdw blurRad="38100" dist="38100" dir="2700000" algn="tl">
                    <a:srgbClr val="000000"/>
                  </a:outerShdw>
                </a:effectLst>
                <a:latin typeface="Arial" charset="0"/>
              </a:rPr>
              <a:t>The Authority Of The Bible</a:t>
            </a:r>
            <a:endParaRPr lang="en-US" altLang="en-US" sz="4800"/>
          </a:p>
        </p:txBody>
      </p:sp>
      <p:sp>
        <p:nvSpPr>
          <p:cNvPr id="1017859" name="Rectangle 3"/>
          <p:cNvSpPr>
            <a:spLocks noGrp="1" noChangeArrowheads="1"/>
          </p:cNvSpPr>
          <p:nvPr>
            <p:ph type="body" idx="1"/>
          </p:nvPr>
        </p:nvSpPr>
        <p:spPr>
          <a:xfrm>
            <a:off x="381000" y="1371600"/>
            <a:ext cx="8534400" cy="5181600"/>
          </a:xfrm>
        </p:spPr>
        <p:txBody>
          <a:bodyPr/>
          <a:lstStyle/>
          <a:p>
            <a:pPr>
              <a:spcBef>
                <a:spcPct val="40000"/>
              </a:spcBef>
              <a:defRPr/>
            </a:pPr>
            <a:r>
              <a:rPr lang="en-US" altLang="en-US">
                <a:effectLst>
                  <a:outerShdw blurRad="38100" dist="38100" dir="2700000" algn="tl">
                    <a:srgbClr val="000000"/>
                  </a:outerShdw>
                </a:effectLst>
                <a:latin typeface="Arial" charset="0"/>
              </a:rPr>
              <a:t>There is a need for authority in religion.</a:t>
            </a:r>
          </a:p>
          <a:p>
            <a:pPr>
              <a:spcBef>
                <a:spcPct val="40000"/>
              </a:spcBef>
              <a:defRPr/>
            </a:pPr>
            <a:r>
              <a:rPr lang="en-US" altLang="en-US">
                <a:effectLst>
                  <a:outerShdw blurRad="38100" dist="38100" dir="2700000" algn="tl">
                    <a:srgbClr val="000000"/>
                  </a:outerShdw>
                </a:effectLst>
                <a:latin typeface="Arial" charset="0"/>
              </a:rPr>
              <a:t>The Bible gives us a perfect guide in all religious matters.</a:t>
            </a:r>
          </a:p>
          <a:p>
            <a:pPr>
              <a:spcBef>
                <a:spcPct val="40000"/>
              </a:spcBef>
              <a:defRPr/>
            </a:pPr>
            <a:r>
              <a:rPr lang="en-US" altLang="en-US">
                <a:effectLst>
                  <a:outerShdw blurRad="38100" dist="38100" dir="2700000" algn="tl">
                    <a:srgbClr val="000000"/>
                  </a:outerShdw>
                </a:effectLst>
                <a:latin typeface="Arial" charset="0"/>
              </a:rPr>
              <a:t>“Authority” is the right to rule or direct.</a:t>
            </a:r>
          </a:p>
          <a:p>
            <a:pPr lvl="1">
              <a:spcBef>
                <a:spcPct val="40000"/>
              </a:spcBef>
              <a:defRPr/>
            </a:pPr>
            <a:r>
              <a:rPr lang="en-US" altLang="en-US">
                <a:solidFill>
                  <a:schemeClr val="tx2"/>
                </a:solidFill>
                <a:effectLst>
                  <a:outerShdw blurRad="38100" dist="38100" dir="2700000" algn="tl">
                    <a:srgbClr val="000000"/>
                  </a:outerShdw>
                </a:effectLst>
                <a:latin typeface="Arial" charset="0"/>
              </a:rPr>
              <a:t>Someone must have the right to rule.</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19906" name="Rectangle 2"/>
          <p:cNvSpPr>
            <a:spLocks noGrp="1" noChangeArrowheads="1"/>
          </p:cNvSpPr>
          <p:nvPr>
            <p:ph type="title"/>
          </p:nvPr>
        </p:nvSpPr>
        <p:spPr>
          <a:xfrm>
            <a:off x="228600" y="304800"/>
            <a:ext cx="8686800" cy="1143000"/>
          </a:xfrm>
        </p:spPr>
        <p:txBody>
          <a:bodyPr/>
          <a:lstStyle/>
          <a:p>
            <a:pPr>
              <a:defRPr/>
            </a:pPr>
            <a:r>
              <a:rPr lang="en-US" altLang="en-US" sz="4600">
                <a:effectLst>
                  <a:outerShdw blurRad="38100" dist="38100" dir="2700000" algn="tl">
                    <a:srgbClr val="000000"/>
                  </a:outerShdw>
                </a:effectLst>
                <a:latin typeface="Arial" charset="0"/>
              </a:rPr>
              <a:t>The Authority Of The Bible</a:t>
            </a:r>
            <a:endParaRPr lang="en-US" altLang="en-US" sz="4800"/>
          </a:p>
        </p:txBody>
      </p:sp>
      <p:sp>
        <p:nvSpPr>
          <p:cNvPr id="1019907" name="Rectangle 3"/>
          <p:cNvSpPr>
            <a:spLocks noGrp="1" noChangeArrowheads="1"/>
          </p:cNvSpPr>
          <p:nvPr>
            <p:ph type="body" idx="1"/>
          </p:nvPr>
        </p:nvSpPr>
        <p:spPr>
          <a:xfrm>
            <a:off x="381000" y="1371600"/>
            <a:ext cx="8534400" cy="5181600"/>
          </a:xfrm>
        </p:spPr>
        <p:txBody>
          <a:bodyPr/>
          <a:lstStyle/>
          <a:p>
            <a:pPr>
              <a:spcBef>
                <a:spcPct val="40000"/>
              </a:spcBef>
              <a:defRPr/>
            </a:pPr>
            <a:r>
              <a:rPr lang="en-US" altLang="en-US">
                <a:effectLst>
                  <a:outerShdw blurRad="38100" dist="38100" dir="2700000" algn="tl">
                    <a:srgbClr val="000000"/>
                  </a:outerShdw>
                </a:effectLst>
                <a:latin typeface="Arial" charset="0"/>
              </a:rPr>
              <a:t>There is a need for authority in religion.</a:t>
            </a:r>
          </a:p>
          <a:p>
            <a:pPr>
              <a:spcBef>
                <a:spcPct val="40000"/>
              </a:spcBef>
              <a:defRPr/>
            </a:pPr>
            <a:r>
              <a:rPr lang="en-US" altLang="en-US">
                <a:effectLst>
                  <a:outerShdw blurRad="38100" dist="38100" dir="2700000" algn="tl">
                    <a:srgbClr val="000000"/>
                  </a:outerShdw>
                </a:effectLst>
                <a:latin typeface="Arial" charset="0"/>
              </a:rPr>
              <a:t>The Bible gives us a perfect guide in all religious matters.</a:t>
            </a:r>
          </a:p>
          <a:p>
            <a:pPr>
              <a:spcBef>
                <a:spcPct val="40000"/>
              </a:spcBef>
              <a:defRPr/>
            </a:pPr>
            <a:r>
              <a:rPr lang="en-US" altLang="en-US">
                <a:effectLst>
                  <a:outerShdw blurRad="38100" dist="38100" dir="2700000" algn="tl">
                    <a:srgbClr val="000000"/>
                  </a:outerShdw>
                </a:effectLst>
                <a:latin typeface="Arial" charset="0"/>
              </a:rPr>
              <a:t>“Authority” is the right to rule or direct.</a:t>
            </a:r>
          </a:p>
          <a:p>
            <a:pPr lvl="1">
              <a:spcBef>
                <a:spcPct val="40000"/>
              </a:spcBef>
              <a:defRPr/>
            </a:pPr>
            <a:r>
              <a:rPr lang="en-US" altLang="en-US">
                <a:solidFill>
                  <a:schemeClr val="tx2"/>
                </a:solidFill>
                <a:effectLst>
                  <a:outerShdw blurRad="38100" dist="38100" dir="2700000" algn="tl">
                    <a:srgbClr val="000000"/>
                  </a:outerShdw>
                </a:effectLst>
                <a:latin typeface="Arial" charset="0"/>
              </a:rPr>
              <a:t>Someone must have the right to rule.</a:t>
            </a:r>
          </a:p>
          <a:p>
            <a:pPr lvl="1">
              <a:spcBef>
                <a:spcPct val="40000"/>
              </a:spcBef>
              <a:defRPr/>
            </a:pPr>
            <a:r>
              <a:rPr lang="en-US" altLang="en-US">
                <a:solidFill>
                  <a:schemeClr val="tx2"/>
                </a:solidFill>
                <a:effectLst>
                  <a:outerShdw blurRad="38100" dist="38100" dir="2700000" algn="tl">
                    <a:srgbClr val="000000"/>
                  </a:outerShdw>
                </a:effectLst>
                <a:latin typeface="Arial" charset="0"/>
              </a:rPr>
              <a:t>There must be a standard of authority to follow in order for there to be agreement and unity.</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1954" name="Rectangle 2"/>
          <p:cNvSpPr>
            <a:spLocks noGrp="1" noChangeArrowheads="1"/>
          </p:cNvSpPr>
          <p:nvPr>
            <p:ph type="title"/>
          </p:nvPr>
        </p:nvSpPr>
        <p:spPr>
          <a:xfrm>
            <a:off x="228600" y="304800"/>
            <a:ext cx="8686800" cy="1143000"/>
          </a:xfrm>
        </p:spPr>
        <p:txBody>
          <a:bodyPr/>
          <a:lstStyle/>
          <a:p>
            <a:pPr>
              <a:defRPr/>
            </a:pPr>
            <a:r>
              <a:rPr lang="en-US" altLang="en-US" sz="4600">
                <a:effectLst>
                  <a:outerShdw blurRad="38100" dist="38100" dir="2700000" algn="tl">
                    <a:srgbClr val="000000"/>
                  </a:outerShdw>
                </a:effectLst>
                <a:latin typeface="Arial" charset="0"/>
              </a:rPr>
              <a:t>The Authority Of The Bible</a:t>
            </a:r>
            <a:endParaRPr lang="en-US" altLang="en-US" sz="4800"/>
          </a:p>
        </p:txBody>
      </p:sp>
      <p:sp>
        <p:nvSpPr>
          <p:cNvPr id="1021955" name="Rectangle 3"/>
          <p:cNvSpPr>
            <a:spLocks noGrp="1" noChangeArrowheads="1"/>
          </p:cNvSpPr>
          <p:nvPr>
            <p:ph type="body" idx="1"/>
          </p:nvPr>
        </p:nvSpPr>
        <p:spPr>
          <a:xfrm>
            <a:off x="381000" y="1371600"/>
            <a:ext cx="8534400" cy="5181600"/>
          </a:xfrm>
        </p:spPr>
        <p:txBody>
          <a:bodyPr/>
          <a:lstStyle/>
          <a:p>
            <a:pPr>
              <a:spcBef>
                <a:spcPct val="40000"/>
              </a:spcBef>
              <a:defRPr/>
            </a:pPr>
            <a:r>
              <a:rPr lang="en-US" altLang="en-US">
                <a:effectLst>
                  <a:outerShdw blurRad="38100" dist="38100" dir="2700000" algn="tl">
                    <a:srgbClr val="000000"/>
                  </a:outerShdw>
                </a:effectLst>
                <a:latin typeface="Arial" charset="0"/>
              </a:rPr>
              <a:t>There is a need for authority in religion.</a:t>
            </a:r>
          </a:p>
          <a:p>
            <a:pPr>
              <a:spcBef>
                <a:spcPct val="40000"/>
              </a:spcBef>
              <a:defRPr/>
            </a:pPr>
            <a:r>
              <a:rPr lang="en-US" altLang="en-US">
                <a:effectLst>
                  <a:outerShdw blurRad="38100" dist="38100" dir="2700000" algn="tl">
                    <a:srgbClr val="000000"/>
                  </a:outerShdw>
                </a:effectLst>
                <a:latin typeface="Arial" charset="0"/>
              </a:rPr>
              <a:t>The Bible gives us a perfect guide in all religious matters.</a:t>
            </a:r>
          </a:p>
          <a:p>
            <a:pPr>
              <a:spcBef>
                <a:spcPct val="40000"/>
              </a:spcBef>
              <a:defRPr/>
            </a:pPr>
            <a:r>
              <a:rPr lang="en-US" altLang="en-US">
                <a:effectLst>
                  <a:outerShdw blurRad="38100" dist="38100" dir="2700000" algn="tl">
                    <a:srgbClr val="000000"/>
                  </a:outerShdw>
                </a:effectLst>
                <a:latin typeface="Arial" charset="0"/>
              </a:rPr>
              <a:t>“Authority” is the right to rule or direct.</a:t>
            </a:r>
          </a:p>
          <a:p>
            <a:pPr lvl="1">
              <a:spcBef>
                <a:spcPct val="40000"/>
              </a:spcBef>
              <a:defRPr/>
            </a:pPr>
            <a:r>
              <a:rPr lang="en-US" altLang="en-US">
                <a:solidFill>
                  <a:schemeClr val="tx2"/>
                </a:solidFill>
                <a:effectLst>
                  <a:outerShdw blurRad="38100" dist="38100" dir="2700000" algn="tl">
                    <a:srgbClr val="000000"/>
                  </a:outerShdw>
                </a:effectLst>
                <a:latin typeface="Arial" charset="0"/>
              </a:rPr>
              <a:t>Someone must have the right to rule.</a:t>
            </a:r>
          </a:p>
          <a:p>
            <a:pPr lvl="1">
              <a:spcBef>
                <a:spcPct val="40000"/>
              </a:spcBef>
              <a:defRPr/>
            </a:pPr>
            <a:r>
              <a:rPr lang="en-US" altLang="en-US">
                <a:solidFill>
                  <a:schemeClr val="tx2"/>
                </a:solidFill>
                <a:effectLst>
                  <a:outerShdw blurRad="38100" dist="38100" dir="2700000" algn="tl">
                    <a:srgbClr val="000000"/>
                  </a:outerShdw>
                </a:effectLst>
                <a:latin typeface="Arial" charset="0"/>
              </a:rPr>
              <a:t>There must be a standard of authority to follow in order for there to be agreement and unity.</a:t>
            </a:r>
          </a:p>
          <a:p>
            <a:pPr lvl="1">
              <a:spcBef>
                <a:spcPct val="40000"/>
              </a:spcBef>
              <a:defRPr/>
            </a:pPr>
            <a:r>
              <a:rPr lang="en-US" altLang="en-US">
                <a:solidFill>
                  <a:schemeClr val="tx2"/>
                </a:solidFill>
                <a:effectLst>
                  <a:outerShdw blurRad="38100" dist="38100" dir="2700000" algn="tl">
                    <a:srgbClr val="000000"/>
                  </a:outerShdw>
                </a:effectLst>
                <a:latin typeface="Arial" charset="0"/>
              </a:rPr>
              <a:t>For example, how long is this line?</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6050" name="Rectangle 2"/>
          <p:cNvSpPr>
            <a:spLocks noGrp="1" noChangeArrowheads="1"/>
          </p:cNvSpPr>
          <p:nvPr>
            <p:ph type="title"/>
          </p:nvPr>
        </p:nvSpPr>
        <p:spPr>
          <a:xfrm>
            <a:off x="228600" y="304800"/>
            <a:ext cx="8686800" cy="1143000"/>
          </a:xfrm>
        </p:spPr>
        <p:txBody>
          <a:bodyPr/>
          <a:lstStyle/>
          <a:p>
            <a:pPr>
              <a:defRPr/>
            </a:pPr>
            <a:r>
              <a:rPr lang="en-US" altLang="en-US" sz="4600">
                <a:effectLst>
                  <a:outerShdw blurRad="38100" dist="38100" dir="2700000" algn="tl">
                    <a:srgbClr val="000000"/>
                  </a:outerShdw>
                </a:effectLst>
                <a:latin typeface="Arial" charset="0"/>
              </a:rPr>
              <a:t>The Authority Of The Bible</a:t>
            </a:r>
            <a:endParaRPr lang="en-US" altLang="en-US" sz="4800"/>
          </a:p>
        </p:txBody>
      </p:sp>
      <p:sp>
        <p:nvSpPr>
          <p:cNvPr id="1026051" name="Rectangle 3"/>
          <p:cNvSpPr>
            <a:spLocks noGrp="1" noChangeArrowheads="1"/>
          </p:cNvSpPr>
          <p:nvPr>
            <p:ph type="body" idx="1"/>
          </p:nvPr>
        </p:nvSpPr>
        <p:spPr>
          <a:xfrm>
            <a:off x="381000" y="1371600"/>
            <a:ext cx="8534400" cy="5181600"/>
          </a:xfrm>
        </p:spPr>
        <p:txBody>
          <a:bodyPr/>
          <a:lstStyle/>
          <a:p>
            <a:pPr>
              <a:spcBef>
                <a:spcPct val="40000"/>
              </a:spcBef>
              <a:defRPr/>
            </a:pPr>
            <a:r>
              <a:rPr lang="en-US" altLang="en-US">
                <a:effectLst>
                  <a:outerShdw blurRad="38100" dist="38100" dir="2700000" algn="tl">
                    <a:srgbClr val="000000"/>
                  </a:outerShdw>
                </a:effectLst>
                <a:latin typeface="Arial" charset="0"/>
              </a:rPr>
              <a:t>There is a need for authority in religion.</a:t>
            </a:r>
          </a:p>
          <a:p>
            <a:pPr>
              <a:spcBef>
                <a:spcPct val="40000"/>
              </a:spcBef>
              <a:defRPr/>
            </a:pPr>
            <a:r>
              <a:rPr lang="en-US" altLang="en-US">
                <a:effectLst>
                  <a:outerShdw blurRad="38100" dist="38100" dir="2700000" algn="tl">
                    <a:srgbClr val="000000"/>
                  </a:outerShdw>
                </a:effectLst>
                <a:latin typeface="Arial" charset="0"/>
              </a:rPr>
              <a:t>The Bible gives us a perfect guide in all religious matters.</a:t>
            </a:r>
          </a:p>
          <a:p>
            <a:pPr>
              <a:spcBef>
                <a:spcPct val="40000"/>
              </a:spcBef>
              <a:defRPr/>
            </a:pPr>
            <a:r>
              <a:rPr lang="en-US" altLang="en-US">
                <a:effectLst>
                  <a:outerShdw blurRad="38100" dist="38100" dir="2700000" algn="tl">
                    <a:srgbClr val="000000"/>
                  </a:outerShdw>
                </a:effectLst>
                <a:latin typeface="Arial" charset="0"/>
              </a:rPr>
              <a:t>“Authority” is the right to rule or direct.</a:t>
            </a:r>
          </a:p>
          <a:p>
            <a:pPr lvl="1">
              <a:spcBef>
                <a:spcPct val="40000"/>
              </a:spcBef>
              <a:defRPr/>
            </a:pPr>
            <a:r>
              <a:rPr lang="en-US" altLang="en-US">
                <a:solidFill>
                  <a:schemeClr val="tx2"/>
                </a:solidFill>
                <a:effectLst>
                  <a:outerShdw blurRad="38100" dist="38100" dir="2700000" algn="tl">
                    <a:srgbClr val="000000"/>
                  </a:outerShdw>
                </a:effectLst>
                <a:latin typeface="Arial" charset="0"/>
              </a:rPr>
              <a:t>Someone must have the right to rule.</a:t>
            </a:r>
          </a:p>
          <a:p>
            <a:pPr lvl="1">
              <a:spcBef>
                <a:spcPct val="40000"/>
              </a:spcBef>
              <a:defRPr/>
            </a:pPr>
            <a:r>
              <a:rPr lang="en-US" altLang="en-US">
                <a:solidFill>
                  <a:schemeClr val="tx2"/>
                </a:solidFill>
                <a:effectLst>
                  <a:outerShdw blurRad="38100" dist="38100" dir="2700000" algn="tl">
                    <a:srgbClr val="000000"/>
                  </a:outerShdw>
                </a:effectLst>
                <a:latin typeface="Arial" charset="0"/>
              </a:rPr>
              <a:t>There must be a standard of authority to follow in order for there to be agreement and unity.</a:t>
            </a:r>
          </a:p>
          <a:p>
            <a:pPr lvl="1">
              <a:spcBef>
                <a:spcPct val="40000"/>
              </a:spcBef>
              <a:defRPr/>
            </a:pPr>
            <a:r>
              <a:rPr lang="en-US" altLang="en-US">
                <a:solidFill>
                  <a:schemeClr val="tx2"/>
                </a:solidFill>
                <a:effectLst>
                  <a:outerShdw blurRad="38100" dist="38100" dir="2700000" algn="tl">
                    <a:srgbClr val="000000"/>
                  </a:outerShdw>
                </a:effectLst>
                <a:latin typeface="Arial" charset="0"/>
              </a:rPr>
              <a:t>For example, how long is this line?</a:t>
            </a:r>
          </a:p>
        </p:txBody>
      </p:sp>
      <p:sp>
        <p:nvSpPr>
          <p:cNvPr id="12292" name="Line 4"/>
          <p:cNvSpPr>
            <a:spLocks noChangeShapeType="1"/>
          </p:cNvSpPr>
          <p:nvPr/>
        </p:nvSpPr>
        <p:spPr bwMode="auto">
          <a:xfrm>
            <a:off x="2743200" y="6324600"/>
            <a:ext cx="3733800" cy="0"/>
          </a:xfrm>
          <a:prstGeom prst="line">
            <a:avLst/>
          </a:prstGeom>
          <a:noFill/>
          <a:ln w="825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0" y="0"/>
            <a:ext cx="9144000" cy="533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b" anchorCtr="0" compatLnSpc="1">
            <a:prstTxWarp prst="textNoShape">
              <a:avLst/>
            </a:prstTxWarp>
          </a:bodyPr>
          <a:lst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l"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l"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l"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l"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l"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l"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l"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2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Arial"/>
                <a:ea typeface="+mj-ea"/>
                <a:cs typeface="Arial"/>
              </a:rPr>
              <a:t>Preparing to Teach the Lost</a:t>
            </a:r>
          </a:p>
        </p:txBody>
      </p:sp>
      <p:sp>
        <p:nvSpPr>
          <p:cNvPr id="3" name="Rectangle 2">
            <a:extLst>
              <a:ext uri="{FF2B5EF4-FFF2-40B4-BE49-F238E27FC236}">
                <a16:creationId xmlns:a16="http://schemas.microsoft.com/office/drawing/2014/main" xmlns="" id="{208AD28A-A25B-4F07-969A-D827773C90DA}"/>
              </a:ext>
            </a:extLst>
          </p:cNvPr>
          <p:cNvSpPr/>
          <p:nvPr/>
        </p:nvSpPr>
        <p:spPr>
          <a:xfrm>
            <a:off x="1524000" y="838200"/>
            <a:ext cx="7620000" cy="707886"/>
          </a:xfrm>
          <a:prstGeom prst="rect">
            <a:avLst/>
          </a:prstGeom>
          <a:noFill/>
        </p:spPr>
        <p:txBody>
          <a:bodyPr wrap="square" lIns="91440" tIns="45720" rIns="91440" bIns="45720">
            <a:spAutoFit/>
          </a:bodyPr>
          <a:lstStyle/>
          <a:p>
            <a:r>
              <a:rPr lang="en-US" sz="4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Black" panose="020B0A04020102020204" pitchFamily="34" charset="0"/>
              </a:rPr>
              <a:t>Present The Plan Of God</a:t>
            </a:r>
          </a:p>
        </p:txBody>
      </p:sp>
      <p:sp>
        <p:nvSpPr>
          <p:cNvPr id="4" name="Rectangle 3">
            <a:extLst>
              <a:ext uri="{FF2B5EF4-FFF2-40B4-BE49-F238E27FC236}">
                <a16:creationId xmlns:a16="http://schemas.microsoft.com/office/drawing/2014/main" xmlns="" id="{079DA184-DA82-4FD5-B02B-23FF775A1D9E}"/>
              </a:ext>
            </a:extLst>
          </p:cNvPr>
          <p:cNvSpPr/>
          <p:nvPr/>
        </p:nvSpPr>
        <p:spPr>
          <a:xfrm>
            <a:off x="427582" y="838200"/>
            <a:ext cx="938077" cy="1446550"/>
          </a:xfrm>
          <a:prstGeom prst="rect">
            <a:avLst/>
          </a:prstGeom>
          <a:noFill/>
        </p:spPr>
        <p:txBody>
          <a:bodyPr wrap="none" lIns="91440" tIns="45720" rIns="91440" bIns="45720">
            <a:spAutoFit/>
          </a:bodyPr>
          <a:lstStyle/>
          <a:p>
            <a:pPr algn="ctr"/>
            <a:r>
              <a:rPr lang="en-US" sz="8800" b="0" cap="none" spc="0" dirty="0">
                <a:ln w="18415" cmpd="sng">
                  <a:solidFill>
                    <a:srgbClr val="FFFFFF"/>
                  </a:solidFill>
                  <a:prstDash val="solid"/>
                </a:ln>
                <a:gradFill>
                  <a:gsLst>
                    <a:gs pos="0">
                      <a:srgbClr val="A50021"/>
                    </a:gs>
                    <a:gs pos="39000">
                      <a:srgbClr val="C00000"/>
                    </a:gs>
                    <a:gs pos="100000">
                      <a:srgbClr val="FF0000"/>
                    </a:gs>
                  </a:gsLst>
                  <a:lin ang="5400000" scaled="0"/>
                </a:gradFill>
                <a:effectLst>
                  <a:outerShdw blurRad="63500" dir="3600000" algn="tl" rotWithShape="0">
                    <a:srgbClr val="000000">
                      <a:alpha val="70000"/>
                    </a:srgbClr>
                  </a:outerShdw>
                </a:effectLst>
                <a:latin typeface="Arial Black" panose="020B0A04020102020204" pitchFamily="34" charset="0"/>
              </a:rPr>
              <a:t>4</a:t>
            </a:r>
          </a:p>
        </p:txBody>
      </p:sp>
      <p:sp>
        <p:nvSpPr>
          <p:cNvPr id="5" name="Rectangle 3"/>
          <p:cNvSpPr txBox="1">
            <a:spLocks noChangeArrowheads="1"/>
          </p:cNvSpPr>
          <p:nvPr/>
        </p:nvSpPr>
        <p:spPr bwMode="auto">
          <a:xfrm>
            <a:off x="1101437" y="1752600"/>
            <a:ext cx="7737764"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lr>
                <a:schemeClr val="folHlink"/>
              </a:buClr>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1"/>
              </a:buClr>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folHlink"/>
              </a:buClr>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90600" lvl="1" indent="-533400" eaLnBrk="1" hangingPunct="1">
              <a:spcBef>
                <a:spcPts val="600"/>
              </a:spcBef>
              <a:buClr>
                <a:schemeClr val="bg1"/>
              </a:buClr>
              <a:defRPr/>
            </a:pPr>
            <a:r>
              <a:rPr lang="en-US" altLang="en-US" sz="3000" b="1" dirty="0">
                <a:ln>
                  <a:solidFill>
                    <a:srgbClr val="C00000"/>
                  </a:solidFill>
                </a:ln>
                <a:solidFill>
                  <a:schemeClr val="bg1"/>
                </a:solidFill>
                <a:effectLst>
                  <a:outerShdw blurRad="38100" dist="38100" dir="2700000" algn="tl">
                    <a:srgbClr val="000000">
                      <a:alpha val="43137"/>
                    </a:srgbClr>
                  </a:outerShdw>
                </a:effectLst>
                <a:latin typeface="Arial" panose="020B0604020202020204" pitchFamily="34" charset="0"/>
                <a:cs typeface="Arial"/>
              </a:rPr>
              <a:t>Establish the existence of God (Gen. 1:1).</a:t>
            </a:r>
          </a:p>
          <a:p>
            <a:pPr marL="990600" lvl="1" indent="-533400" eaLnBrk="1" hangingPunct="1">
              <a:spcBef>
                <a:spcPts val="600"/>
              </a:spcBef>
              <a:buClr>
                <a:schemeClr val="bg1"/>
              </a:buClr>
              <a:defRPr/>
            </a:pPr>
            <a:r>
              <a:rPr lang="en-US" altLang="en-US" sz="3000" b="1" dirty="0">
                <a:ln>
                  <a:solidFill>
                    <a:srgbClr val="C00000"/>
                  </a:solidFill>
                </a:ln>
                <a:solidFill>
                  <a:schemeClr val="bg1"/>
                </a:solidFill>
                <a:effectLst>
                  <a:outerShdw blurRad="38100" dist="38100" dir="2700000" algn="tl">
                    <a:srgbClr val="000000">
                      <a:alpha val="43137"/>
                    </a:srgbClr>
                  </a:outerShdw>
                </a:effectLst>
                <a:latin typeface="Arial" panose="020B0604020202020204" pitchFamily="34" charset="0"/>
                <a:cs typeface="Arial"/>
              </a:rPr>
              <a:t>Establish that the Bible is the word of God (2 Tim. 3:16).</a:t>
            </a:r>
          </a:p>
          <a:p>
            <a:pPr marL="990600" lvl="1" indent="-533400" eaLnBrk="1" hangingPunct="1">
              <a:spcBef>
                <a:spcPts val="600"/>
              </a:spcBef>
              <a:buClr>
                <a:schemeClr val="bg1"/>
              </a:buClr>
              <a:defRPr/>
            </a:pPr>
            <a:r>
              <a:rPr lang="en-US" altLang="en-US" sz="3000" b="1" dirty="0">
                <a:ln>
                  <a:solidFill>
                    <a:srgbClr val="C00000"/>
                  </a:solidFill>
                </a:ln>
                <a:solidFill>
                  <a:schemeClr val="bg1"/>
                </a:solidFill>
                <a:effectLst>
                  <a:outerShdw blurRad="38100" dist="38100" dir="2700000" algn="tl">
                    <a:srgbClr val="000000">
                      <a:alpha val="43137"/>
                    </a:srgbClr>
                  </a:outerShdw>
                </a:effectLst>
                <a:latin typeface="Arial" panose="020B0604020202020204" pitchFamily="34" charset="0"/>
                <a:cs typeface="Arial"/>
              </a:rPr>
              <a:t>Establish that Jesus Christ is the Son of God (1 Tim. 3:16).</a:t>
            </a:r>
          </a:p>
          <a:p>
            <a:pPr marL="990600" lvl="1" indent="-533400" eaLnBrk="1" hangingPunct="1">
              <a:spcBef>
                <a:spcPts val="600"/>
              </a:spcBef>
              <a:buClr>
                <a:schemeClr val="bg1"/>
              </a:buClr>
              <a:defRPr/>
            </a:pPr>
            <a:r>
              <a:rPr lang="en-US" altLang="en-US" sz="3000" b="1" dirty="0">
                <a:ln>
                  <a:solidFill>
                    <a:srgbClr val="C00000"/>
                  </a:solidFill>
                </a:ln>
                <a:solidFill>
                  <a:schemeClr val="bg1"/>
                </a:solidFill>
                <a:effectLst>
                  <a:outerShdw blurRad="38100" dist="38100" dir="2700000" algn="tl">
                    <a:srgbClr val="000000">
                      <a:alpha val="43137"/>
                    </a:srgbClr>
                  </a:outerShdw>
                </a:effectLst>
                <a:latin typeface="Arial" panose="020B0604020202020204" pitchFamily="34" charset="0"/>
                <a:cs typeface="Arial"/>
              </a:rPr>
              <a:t>Establish the authority of the Bible (2 John 9).</a:t>
            </a:r>
          </a:p>
          <a:p>
            <a:pPr marL="990600" lvl="1" indent="-533400" eaLnBrk="1" hangingPunct="1">
              <a:spcBef>
                <a:spcPts val="600"/>
              </a:spcBef>
              <a:buClr>
                <a:schemeClr val="bg1"/>
              </a:buClr>
              <a:defRPr/>
            </a:pPr>
            <a:r>
              <a:rPr lang="en-US" altLang="en-US" sz="3000" b="1" dirty="0">
                <a:ln>
                  <a:solidFill>
                    <a:srgbClr val="C00000"/>
                  </a:solidFill>
                </a:ln>
                <a:solidFill>
                  <a:schemeClr val="bg1"/>
                </a:solidFill>
                <a:effectLst>
                  <a:outerShdw blurRad="38100" dist="38100" dir="2700000" algn="tl">
                    <a:srgbClr val="000000">
                      <a:alpha val="43137"/>
                    </a:srgbClr>
                  </a:outerShdw>
                </a:effectLst>
                <a:latin typeface="Arial" panose="020B0604020202020204" pitchFamily="34" charset="0"/>
                <a:cs typeface="Arial"/>
              </a:rPr>
              <a:t>Establish the plan of God                (1 Tim. 1:15).</a:t>
            </a:r>
          </a:p>
        </p:txBody>
      </p:sp>
    </p:spTree>
    <p:extLst>
      <p:ext uri="{BB962C8B-B14F-4D97-AF65-F5344CB8AC3E}">
        <p14:creationId xmlns:p14="http://schemas.microsoft.com/office/powerpoint/2010/main" val="2809676151"/>
      </p:ext>
    </p:extLst>
  </p:cSld>
  <p:clrMapOvr>
    <a:masterClrMapping/>
  </p:clrMapOvr>
  <p:transition spd="slow">
    <p:wipe dir="d"/>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2286000"/>
            <a:ext cx="7772400" cy="1143000"/>
          </a:xfrm>
        </p:spPr>
        <p:txBody>
          <a:bodyPr/>
          <a:lstStyle/>
          <a:p>
            <a:r>
              <a:rPr lang="en-US" altLang="en-US" sz="6600">
                <a:solidFill>
                  <a:srgbClr val="FFFF00"/>
                </a:solidFill>
                <a:effectLst>
                  <a:outerShdw blurRad="38100" dist="38100" dir="2700000" algn="tl">
                    <a:srgbClr val="000000"/>
                  </a:outerShdw>
                </a:effectLst>
                <a:latin typeface="Arial" charset="0"/>
              </a:rPr>
              <a:t>God’s Perfect Plan</a:t>
            </a:r>
            <a:endParaRPr lang="en-US" altLang="en-US" sz="6600">
              <a:effectLst>
                <a:outerShdw blurRad="38100" dist="38100" dir="2700000" algn="tl">
                  <a:srgbClr val="000000"/>
                </a:outerShdw>
              </a:effectLst>
              <a:latin typeface="Arial" charset="0"/>
            </a:endParaRPr>
          </a:p>
        </p:txBody>
      </p:sp>
      <p:sp>
        <p:nvSpPr>
          <p:cNvPr id="2051" name="Rectangle 3"/>
          <p:cNvSpPr>
            <a:spLocks noGrp="1" noChangeArrowheads="1"/>
          </p:cNvSpPr>
          <p:nvPr>
            <p:ph type="subTitle" idx="1"/>
          </p:nvPr>
        </p:nvSpPr>
        <p:spPr>
          <a:xfrm>
            <a:off x="1371600" y="3886200"/>
            <a:ext cx="6400800" cy="2514600"/>
          </a:xfrm>
        </p:spPr>
        <p:txBody>
          <a:bodyPr/>
          <a:lstStyle/>
          <a:p>
            <a:r>
              <a:rPr lang="en-US" altLang="en-US" sz="3600">
                <a:solidFill>
                  <a:srgbClr val="FFFFFF"/>
                </a:solidFill>
                <a:effectLst>
                  <a:outerShdw blurRad="38100" dist="38100" dir="2700000" algn="tl">
                    <a:srgbClr val="000000"/>
                  </a:outerShdw>
                </a:effectLst>
              </a:rPr>
              <a:t>Overview of the Bible</a:t>
            </a:r>
          </a:p>
          <a:p>
            <a:endParaRPr lang="en-US" altLang="en-US" sz="2400">
              <a:solidFill>
                <a:srgbClr val="FFFFFF"/>
              </a:solidFill>
              <a:effectLst>
                <a:outerShdw blurRad="38100" dist="38100" dir="2700000" algn="tl">
                  <a:srgbClr val="000000"/>
                </a:outerShdw>
              </a:effectLst>
            </a:endParaRPr>
          </a:p>
          <a:p>
            <a:r>
              <a:rPr lang="en-US" altLang="en-US" sz="1000">
                <a:solidFill>
                  <a:srgbClr val="FFFFFF"/>
                </a:solidFill>
                <a:effectLst>
                  <a:outerShdw blurRad="38100" dist="38100" dir="2700000" algn="tl">
                    <a:srgbClr val="000000"/>
                  </a:outerShdw>
                </a:effectLst>
                <a:latin typeface="Arial" charset="0"/>
              </a:rPr>
              <a:t>By David Dann</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685800" y="304800"/>
            <a:ext cx="7772400" cy="1143000"/>
          </a:xfrm>
        </p:spPr>
        <p:txBody>
          <a:bodyPr/>
          <a:lstStyle/>
          <a:p>
            <a:r>
              <a:rPr lang="en-US" altLang="en-US" sz="5400">
                <a:effectLst>
                  <a:outerShdw blurRad="38100" dist="38100" dir="2700000" algn="tl">
                    <a:srgbClr val="000000"/>
                  </a:outerShdw>
                </a:effectLst>
                <a:latin typeface="Arial" charset="0"/>
              </a:rPr>
              <a:t>God’s Perfect Plan</a:t>
            </a:r>
            <a:endParaRPr lang="en-US" altLang="en-US" sz="5400">
              <a:effectLst>
                <a:outerShdw blurRad="38100" dist="38100" dir="2700000" algn="tl">
                  <a:srgbClr val="000000"/>
                </a:outerShdw>
              </a:effectLs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0" y="0"/>
            <a:ext cx="9144000" cy="533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b" anchorCtr="0" compatLnSpc="1">
            <a:prstTxWarp prst="textNoShape">
              <a:avLst/>
            </a:prstTxWarp>
          </a:bodyPr>
          <a:lst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l"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l"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l"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l"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l"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l"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l"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2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Arial"/>
                <a:ea typeface="+mj-ea"/>
                <a:cs typeface="Arial"/>
              </a:rPr>
              <a:t>Preparing to Teach the Lost</a:t>
            </a:r>
          </a:p>
        </p:txBody>
      </p:sp>
      <p:sp>
        <p:nvSpPr>
          <p:cNvPr id="3" name="Rectangle 3"/>
          <p:cNvSpPr txBox="1">
            <a:spLocks noChangeArrowheads="1"/>
          </p:cNvSpPr>
          <p:nvPr/>
        </p:nvSpPr>
        <p:spPr bwMode="auto">
          <a:xfrm>
            <a:off x="533400" y="1143000"/>
            <a:ext cx="7772400" cy="408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lr>
                <a:schemeClr val="folHlink"/>
              </a:buClr>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1"/>
              </a:buClr>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folHlink"/>
              </a:buClr>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ts val="0"/>
              </a:spcBef>
              <a:spcAft>
                <a:spcPct val="0"/>
              </a:spcAft>
              <a:buClr>
                <a:srgbClr val="9999FF"/>
              </a:buClr>
              <a:buSzTx/>
              <a:buFontTx/>
              <a:buNone/>
              <a:tabLst/>
              <a:defRPr/>
            </a:pPr>
            <a:r>
              <a:rPr kumimoji="0" lang="en-US" altLang="en-US" sz="6000" b="1" i="0" strike="noStrike" kern="1200" cap="none" spc="0" normalizeH="0" baseline="0" noProof="0" dirty="0">
                <a:ln>
                  <a:solidFill>
                    <a:srgbClr val="C00000"/>
                  </a:solidFill>
                </a:ln>
                <a:solidFill>
                  <a:schemeClr val="bg1"/>
                </a:solidFill>
                <a:effectLst>
                  <a:outerShdw blurRad="38100" dist="38100" dir="2700000" algn="tl">
                    <a:srgbClr val="000000">
                      <a:alpha val="43137"/>
                    </a:srgbClr>
                  </a:outerShdw>
                </a:effectLst>
                <a:uLnTx/>
                <a:uFillTx/>
                <a:latin typeface="Arial" panose="020B0604020202020204" pitchFamily="34" charset="0"/>
                <a:ea typeface="+mn-ea"/>
                <a:cs typeface="Arial"/>
              </a:rPr>
              <a:t>Proverbs 11:30</a:t>
            </a:r>
          </a:p>
          <a:p>
            <a:pPr marL="0" lvl="0" indent="0" eaLnBrk="1" hangingPunct="1">
              <a:spcBef>
                <a:spcPts val="0"/>
              </a:spcBef>
              <a:buClr>
                <a:srgbClr val="9999FF"/>
              </a:buClr>
              <a:buNone/>
              <a:defRPr/>
            </a:pPr>
            <a:r>
              <a:rPr kumimoji="0" lang="en-US" altLang="en-US" sz="60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n-ea"/>
                <a:cs typeface="Arial"/>
              </a:rPr>
              <a:t> </a:t>
            </a:r>
            <a:r>
              <a:rPr lang="en-US" altLang="en-US" sz="6000" dirty="0">
                <a:solidFill>
                  <a:srgbClr val="FFFFFF"/>
                </a:solidFill>
                <a:effectLst>
                  <a:outerShdw blurRad="38100" dist="38100" dir="2700000" algn="tl">
                    <a:srgbClr val="000000">
                      <a:alpha val="43137"/>
                    </a:srgbClr>
                  </a:outerShdw>
                </a:effectLst>
                <a:latin typeface="Arial" panose="020B0604020202020204" pitchFamily="34" charset="0"/>
                <a:cs typeface="Arial"/>
              </a:rPr>
              <a:t>30 The fruit of the righteous is a tree of life, And he who wins souls is wise.</a:t>
            </a:r>
          </a:p>
        </p:txBody>
      </p:sp>
    </p:spTree>
    <p:extLst>
      <p:ext uri="{BB962C8B-B14F-4D97-AF65-F5344CB8AC3E}">
        <p14:creationId xmlns:p14="http://schemas.microsoft.com/office/powerpoint/2010/main" val="1251559246"/>
      </p:ext>
    </p:extLst>
  </p:cSld>
  <p:clrMapOvr>
    <a:masterClrMapping/>
  </p:clrMapOvr>
  <p:transition spd="slow">
    <p:wipe dir="d"/>
  </p:transition>
</p:sld>
</file>

<file path=ppt/slides/slide8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4674" name="Rectangle 2"/>
          <p:cNvSpPr>
            <a:spLocks noGrp="1" noChangeArrowheads="1"/>
          </p:cNvSpPr>
          <p:nvPr>
            <p:ph type="title"/>
          </p:nvPr>
        </p:nvSpPr>
        <p:spPr>
          <a:xfrm>
            <a:off x="685800" y="304800"/>
            <a:ext cx="7772400" cy="1143000"/>
          </a:xfrm>
        </p:spPr>
        <p:txBody>
          <a:bodyPr/>
          <a:lstStyle/>
          <a:p>
            <a:r>
              <a:rPr lang="en-US" altLang="en-US" sz="5400">
                <a:effectLst>
                  <a:outerShdw blurRad="38100" dist="38100" dir="2700000" algn="tl">
                    <a:srgbClr val="000000"/>
                  </a:outerShdw>
                </a:effectLst>
                <a:latin typeface="Arial" charset="0"/>
              </a:rPr>
              <a:t>God’s Perfect Plan</a:t>
            </a:r>
          </a:p>
        </p:txBody>
      </p:sp>
      <p:sp>
        <p:nvSpPr>
          <p:cNvPr id="284675" name="Rectangle 3"/>
          <p:cNvSpPr>
            <a:spLocks noGrp="1" noChangeArrowheads="1"/>
          </p:cNvSpPr>
          <p:nvPr>
            <p:ph type="body" idx="1"/>
          </p:nvPr>
        </p:nvSpPr>
        <p:spPr>
          <a:xfrm>
            <a:off x="685800" y="1524000"/>
            <a:ext cx="7772400" cy="4953000"/>
          </a:xfrm>
        </p:spPr>
        <p:txBody>
          <a:bodyPr/>
          <a:lstStyle/>
          <a:p>
            <a:r>
              <a:rPr lang="en-US" altLang="en-US">
                <a:effectLst>
                  <a:outerShdw blurRad="38100" dist="38100" dir="2700000" algn="tl">
                    <a:srgbClr val="000000"/>
                  </a:outerShdw>
                </a:effectLst>
                <a:latin typeface="Arial" charset="0"/>
              </a:rPr>
              <a:t>The Bible communicates the will of God to mankind.</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62" name="Rectangle 2"/>
          <p:cNvSpPr>
            <a:spLocks noGrp="1" noChangeArrowheads="1"/>
          </p:cNvSpPr>
          <p:nvPr>
            <p:ph type="title"/>
          </p:nvPr>
        </p:nvSpPr>
        <p:spPr>
          <a:xfrm>
            <a:off x="685800" y="304800"/>
            <a:ext cx="7772400" cy="1143000"/>
          </a:xfrm>
        </p:spPr>
        <p:txBody>
          <a:bodyPr/>
          <a:lstStyle/>
          <a:p>
            <a:r>
              <a:rPr lang="en-US" altLang="en-US" sz="5400">
                <a:effectLst>
                  <a:outerShdw blurRad="38100" dist="38100" dir="2700000" algn="tl">
                    <a:srgbClr val="000000"/>
                  </a:outerShdw>
                </a:effectLst>
                <a:latin typeface="Arial" charset="0"/>
              </a:rPr>
              <a:t>God’s Perfect Plan</a:t>
            </a:r>
          </a:p>
        </p:txBody>
      </p:sp>
      <p:sp>
        <p:nvSpPr>
          <p:cNvPr id="296963" name="Rectangle 3"/>
          <p:cNvSpPr>
            <a:spLocks noGrp="1" noChangeArrowheads="1"/>
          </p:cNvSpPr>
          <p:nvPr>
            <p:ph type="body" idx="1"/>
          </p:nvPr>
        </p:nvSpPr>
        <p:spPr>
          <a:xfrm>
            <a:off x="685800" y="1524000"/>
            <a:ext cx="7772400" cy="4953000"/>
          </a:xfrm>
        </p:spPr>
        <p:txBody>
          <a:bodyPr/>
          <a:lstStyle/>
          <a:p>
            <a:r>
              <a:rPr lang="en-US" altLang="en-US">
                <a:effectLst>
                  <a:outerShdw blurRad="38100" dist="38100" dir="2700000" algn="tl">
                    <a:srgbClr val="000000"/>
                  </a:outerShdw>
                </a:effectLst>
                <a:latin typeface="Arial" charset="0"/>
              </a:rPr>
              <a:t>The Bible communicates the will of God to mankind.</a:t>
            </a:r>
          </a:p>
        </p:txBody>
      </p:sp>
      <p:sp>
        <p:nvSpPr>
          <p:cNvPr id="296964" name="Rectangle 4"/>
          <p:cNvSpPr>
            <a:spLocks noChangeArrowheads="1"/>
          </p:cNvSpPr>
          <p:nvPr/>
        </p:nvSpPr>
        <p:spPr bwMode="auto">
          <a:xfrm>
            <a:off x="1524000" y="2743200"/>
            <a:ext cx="6172200" cy="3657600"/>
          </a:xfrm>
          <a:prstGeom prst="rect">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800" b="0" i="1" u="none" strike="noStrike" kern="1200" cap="none" spc="0" normalizeH="0" baseline="0" noProof="0">
                <a:ln>
                  <a:noFill/>
                </a:ln>
                <a:solidFill>
                  <a:srgbClr val="000000"/>
                </a:solidFill>
                <a:effectLst/>
                <a:uLnTx/>
                <a:uFillTx/>
                <a:latin typeface="Arial" charset="0"/>
                <a:ea typeface="+mn-ea"/>
                <a:cs typeface="+mn-cs"/>
              </a:rPr>
              <a:t>“All Scripture is given by inspiration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800" b="0" i="1" u="none" strike="noStrike" kern="1200" cap="none" spc="0" normalizeH="0" baseline="0" noProof="0">
                <a:ln>
                  <a:noFill/>
                </a:ln>
                <a:solidFill>
                  <a:srgbClr val="000000"/>
                </a:solidFill>
                <a:effectLst/>
                <a:uLnTx/>
                <a:uFillTx/>
                <a:latin typeface="Arial" charset="0"/>
                <a:ea typeface="+mn-ea"/>
                <a:cs typeface="+mn-cs"/>
              </a:rPr>
              <a:t>of God, and is profitable for doctrine,</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800" b="0" i="1" u="none" strike="noStrike" kern="1200" cap="none" spc="0" normalizeH="0" baseline="0" noProof="0">
                <a:ln>
                  <a:noFill/>
                </a:ln>
                <a:solidFill>
                  <a:srgbClr val="000000"/>
                </a:solidFill>
                <a:effectLst/>
                <a:uLnTx/>
                <a:uFillTx/>
                <a:latin typeface="Arial" charset="0"/>
                <a:ea typeface="+mn-ea"/>
                <a:cs typeface="+mn-cs"/>
              </a:rPr>
              <a:t> for reproof, for correction,</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800" b="0" i="1" u="none" strike="noStrike" kern="1200" cap="none" spc="0" normalizeH="0" baseline="0" noProof="0">
                <a:ln>
                  <a:noFill/>
                </a:ln>
                <a:solidFill>
                  <a:srgbClr val="000000"/>
                </a:solidFill>
                <a:effectLst/>
                <a:uLnTx/>
                <a:uFillTx/>
                <a:latin typeface="Arial" charset="0"/>
                <a:ea typeface="+mn-ea"/>
                <a:cs typeface="+mn-cs"/>
              </a:rPr>
              <a:t> for instruction in righteousness,</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800" b="0" i="1" u="none" strike="noStrike" kern="1200" cap="none" spc="0" normalizeH="0" baseline="0" noProof="0">
                <a:ln>
                  <a:noFill/>
                </a:ln>
                <a:solidFill>
                  <a:srgbClr val="000000"/>
                </a:solidFill>
                <a:effectLst/>
                <a:uLnTx/>
                <a:uFillTx/>
                <a:latin typeface="Arial" charset="0"/>
                <a:ea typeface="+mn-ea"/>
                <a:cs typeface="+mn-cs"/>
              </a:rPr>
              <a:t>that the man of God may be</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800" b="0" i="1" u="none" strike="noStrike" kern="1200" cap="none" spc="0" normalizeH="0" baseline="0" noProof="0">
                <a:ln>
                  <a:noFill/>
                </a:ln>
                <a:solidFill>
                  <a:srgbClr val="000000"/>
                </a:solidFill>
                <a:effectLst/>
                <a:uLnTx/>
                <a:uFillTx/>
                <a:latin typeface="Arial" charset="0"/>
                <a:ea typeface="+mn-ea"/>
                <a:cs typeface="+mn-cs"/>
              </a:rPr>
              <a:t> complete, thoroughly equipped</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800" b="0" i="1" u="none" strike="noStrike" kern="1200" cap="none" spc="0" normalizeH="0" baseline="0" noProof="0">
                <a:ln>
                  <a:noFill/>
                </a:ln>
                <a:solidFill>
                  <a:srgbClr val="000000"/>
                </a:solidFill>
                <a:effectLst/>
                <a:uLnTx/>
                <a:uFillTx/>
                <a:latin typeface="Arial" charset="0"/>
                <a:ea typeface="+mn-ea"/>
                <a:cs typeface="+mn-cs"/>
              </a:rPr>
              <a:t> for every good work”</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800" b="0" i="1" u="none" strike="noStrike" kern="1200" cap="none" spc="0" normalizeH="0" baseline="0" noProof="0">
                <a:ln>
                  <a:noFill/>
                </a:ln>
                <a:solidFill>
                  <a:srgbClr val="000000"/>
                </a:solidFill>
                <a:effectLst/>
                <a:uLnTx/>
                <a:uFillTx/>
                <a:latin typeface="Arial" charset="0"/>
                <a:ea typeface="+mn-ea"/>
                <a:cs typeface="+mn-cs"/>
              </a:rPr>
              <a:t>(2 Timothy 3:16-17).</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7986" name="Rectangle 2"/>
          <p:cNvSpPr>
            <a:spLocks noGrp="1" noChangeArrowheads="1"/>
          </p:cNvSpPr>
          <p:nvPr>
            <p:ph type="title"/>
          </p:nvPr>
        </p:nvSpPr>
        <p:spPr>
          <a:xfrm>
            <a:off x="685800" y="304800"/>
            <a:ext cx="7772400" cy="1143000"/>
          </a:xfrm>
        </p:spPr>
        <p:txBody>
          <a:bodyPr/>
          <a:lstStyle/>
          <a:p>
            <a:r>
              <a:rPr lang="en-US" altLang="en-US" sz="5400">
                <a:effectLst>
                  <a:outerShdw blurRad="38100" dist="38100" dir="2700000" algn="tl">
                    <a:srgbClr val="000000"/>
                  </a:outerShdw>
                </a:effectLst>
                <a:latin typeface="Arial" charset="0"/>
              </a:rPr>
              <a:t>God’s Perfect Plan</a:t>
            </a:r>
          </a:p>
        </p:txBody>
      </p:sp>
      <p:sp>
        <p:nvSpPr>
          <p:cNvPr id="297987" name="Rectangle 3"/>
          <p:cNvSpPr>
            <a:spLocks noGrp="1" noChangeArrowheads="1"/>
          </p:cNvSpPr>
          <p:nvPr>
            <p:ph type="body" idx="1"/>
          </p:nvPr>
        </p:nvSpPr>
        <p:spPr>
          <a:xfrm>
            <a:off x="685800" y="1524000"/>
            <a:ext cx="7772400" cy="4953000"/>
          </a:xfrm>
        </p:spPr>
        <p:txBody>
          <a:bodyPr/>
          <a:lstStyle/>
          <a:p>
            <a:r>
              <a:rPr lang="en-US" altLang="en-US">
                <a:effectLst>
                  <a:outerShdw blurRad="38100" dist="38100" dir="2700000" algn="tl">
                    <a:srgbClr val="000000"/>
                  </a:outerShdw>
                </a:effectLst>
                <a:latin typeface="Arial" charset="0"/>
              </a:rPr>
              <a:t>The Bible communicates the will of God to mankind.</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9010" name="Rectangle 2"/>
          <p:cNvSpPr>
            <a:spLocks noGrp="1" noChangeArrowheads="1"/>
          </p:cNvSpPr>
          <p:nvPr>
            <p:ph type="title"/>
          </p:nvPr>
        </p:nvSpPr>
        <p:spPr>
          <a:xfrm>
            <a:off x="685800" y="304800"/>
            <a:ext cx="7772400" cy="1143000"/>
          </a:xfrm>
        </p:spPr>
        <p:txBody>
          <a:bodyPr/>
          <a:lstStyle/>
          <a:p>
            <a:r>
              <a:rPr lang="en-US" altLang="en-US" sz="5400">
                <a:effectLst>
                  <a:outerShdw blurRad="38100" dist="38100" dir="2700000" algn="tl">
                    <a:srgbClr val="000000"/>
                  </a:outerShdw>
                </a:effectLst>
                <a:latin typeface="Arial" charset="0"/>
              </a:rPr>
              <a:t>God’s Perfect Plan</a:t>
            </a:r>
          </a:p>
        </p:txBody>
      </p:sp>
      <p:sp>
        <p:nvSpPr>
          <p:cNvPr id="299011" name="Rectangle 3"/>
          <p:cNvSpPr>
            <a:spLocks noGrp="1" noChangeArrowheads="1"/>
          </p:cNvSpPr>
          <p:nvPr>
            <p:ph type="body" idx="1"/>
          </p:nvPr>
        </p:nvSpPr>
        <p:spPr>
          <a:xfrm>
            <a:off x="685800" y="1524000"/>
            <a:ext cx="7772400" cy="4953000"/>
          </a:xfrm>
        </p:spPr>
        <p:txBody>
          <a:bodyPr/>
          <a:lstStyle/>
          <a:p>
            <a:r>
              <a:rPr lang="en-US" altLang="en-US">
                <a:effectLst>
                  <a:outerShdw blurRad="38100" dist="38100" dir="2700000" algn="tl">
                    <a:srgbClr val="000000"/>
                  </a:outerShdw>
                </a:effectLst>
                <a:latin typeface="Arial" charset="0"/>
              </a:rPr>
              <a:t>The Bible communicates the will of God to mankind.</a:t>
            </a:r>
          </a:p>
        </p:txBody>
      </p:sp>
      <p:sp>
        <p:nvSpPr>
          <p:cNvPr id="299012" name="Rectangle 4"/>
          <p:cNvSpPr>
            <a:spLocks noChangeArrowheads="1"/>
          </p:cNvSpPr>
          <p:nvPr/>
        </p:nvSpPr>
        <p:spPr bwMode="auto">
          <a:xfrm>
            <a:off x="1447800" y="2743200"/>
            <a:ext cx="6324600" cy="3657600"/>
          </a:xfrm>
          <a:prstGeom prst="rect">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800" b="0" i="1" u="none" strike="noStrike" kern="1200" cap="none" spc="0" normalizeH="0" baseline="0" noProof="0">
                <a:ln>
                  <a:noFill/>
                </a:ln>
                <a:solidFill>
                  <a:srgbClr val="000000"/>
                </a:solidFill>
                <a:effectLst/>
                <a:uLnTx/>
                <a:uFillTx/>
                <a:latin typeface="Arial" charset="0"/>
                <a:ea typeface="+mn-ea"/>
                <a:cs typeface="+mn-cs"/>
              </a:rPr>
              <a:t>“…knowing this first, that no prophecy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800" b="0" i="1" u="none" strike="noStrike" kern="1200" cap="none" spc="0" normalizeH="0" baseline="0" noProof="0">
                <a:ln>
                  <a:noFill/>
                </a:ln>
                <a:solidFill>
                  <a:srgbClr val="000000"/>
                </a:solidFill>
                <a:effectLst/>
                <a:uLnTx/>
                <a:uFillTx/>
                <a:latin typeface="Arial" charset="0"/>
                <a:ea typeface="+mn-ea"/>
                <a:cs typeface="+mn-cs"/>
              </a:rPr>
              <a:t>of Scripture is of any private</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800" b="0" i="1" u="none" strike="noStrike" kern="1200" cap="none" spc="0" normalizeH="0" baseline="0" noProof="0">
                <a:ln>
                  <a:noFill/>
                </a:ln>
                <a:solidFill>
                  <a:srgbClr val="000000"/>
                </a:solidFill>
                <a:effectLst/>
                <a:uLnTx/>
                <a:uFillTx/>
                <a:latin typeface="Arial" charset="0"/>
                <a:ea typeface="+mn-ea"/>
                <a:cs typeface="+mn-cs"/>
              </a:rPr>
              <a:t> interpretation, for prophecy never</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800" b="0" i="1" u="none" strike="noStrike" kern="1200" cap="none" spc="0" normalizeH="0" baseline="0" noProof="0">
                <a:ln>
                  <a:noFill/>
                </a:ln>
                <a:solidFill>
                  <a:srgbClr val="000000"/>
                </a:solidFill>
                <a:effectLst/>
                <a:uLnTx/>
                <a:uFillTx/>
                <a:latin typeface="Arial" charset="0"/>
                <a:ea typeface="+mn-ea"/>
                <a:cs typeface="+mn-cs"/>
              </a:rPr>
              <a:t> came by the will of man,</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800" b="0" i="1" u="none" strike="noStrike" kern="1200" cap="none" spc="0" normalizeH="0" baseline="0" noProof="0">
                <a:ln>
                  <a:noFill/>
                </a:ln>
                <a:solidFill>
                  <a:srgbClr val="000000"/>
                </a:solidFill>
                <a:effectLst/>
                <a:uLnTx/>
                <a:uFillTx/>
                <a:latin typeface="Arial" charset="0"/>
                <a:ea typeface="+mn-ea"/>
                <a:cs typeface="+mn-cs"/>
              </a:rPr>
              <a:t> but holy men of God spoke as</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800" b="0" i="1" u="none" strike="noStrike" kern="1200" cap="none" spc="0" normalizeH="0" baseline="0" noProof="0">
                <a:ln>
                  <a:noFill/>
                </a:ln>
                <a:solidFill>
                  <a:srgbClr val="000000"/>
                </a:solidFill>
                <a:effectLst/>
                <a:uLnTx/>
                <a:uFillTx/>
                <a:latin typeface="Arial" charset="0"/>
                <a:ea typeface="+mn-ea"/>
                <a:cs typeface="+mn-cs"/>
              </a:rPr>
              <a:t> they were moved by the Holy Spirit”</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800" b="0" i="1" u="none" strike="noStrike" kern="1200" cap="none" spc="0" normalizeH="0" baseline="0" noProof="0">
                <a:ln>
                  <a:noFill/>
                </a:ln>
                <a:solidFill>
                  <a:srgbClr val="000000"/>
                </a:solidFill>
                <a:effectLst/>
                <a:uLnTx/>
                <a:uFillTx/>
                <a:latin typeface="Arial" charset="0"/>
                <a:ea typeface="+mn-ea"/>
                <a:cs typeface="+mn-cs"/>
              </a:rPr>
              <a:t>(2 Peter 1:20-21).</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0034" name="Rectangle 2"/>
          <p:cNvSpPr>
            <a:spLocks noGrp="1" noChangeArrowheads="1"/>
          </p:cNvSpPr>
          <p:nvPr>
            <p:ph type="title"/>
          </p:nvPr>
        </p:nvSpPr>
        <p:spPr>
          <a:xfrm>
            <a:off x="685800" y="304800"/>
            <a:ext cx="7772400" cy="1143000"/>
          </a:xfrm>
        </p:spPr>
        <p:txBody>
          <a:bodyPr/>
          <a:lstStyle/>
          <a:p>
            <a:r>
              <a:rPr lang="en-US" altLang="en-US" sz="5400">
                <a:effectLst>
                  <a:outerShdw blurRad="38100" dist="38100" dir="2700000" algn="tl">
                    <a:srgbClr val="000000"/>
                  </a:outerShdw>
                </a:effectLst>
                <a:latin typeface="Arial" charset="0"/>
              </a:rPr>
              <a:t>God’s Perfect Plan</a:t>
            </a:r>
          </a:p>
        </p:txBody>
      </p:sp>
      <p:sp>
        <p:nvSpPr>
          <p:cNvPr id="300035" name="Rectangle 3"/>
          <p:cNvSpPr>
            <a:spLocks noGrp="1" noChangeArrowheads="1"/>
          </p:cNvSpPr>
          <p:nvPr>
            <p:ph type="body" idx="1"/>
          </p:nvPr>
        </p:nvSpPr>
        <p:spPr>
          <a:xfrm>
            <a:off x="685800" y="1524000"/>
            <a:ext cx="7772400" cy="4953000"/>
          </a:xfrm>
        </p:spPr>
        <p:txBody>
          <a:bodyPr/>
          <a:lstStyle/>
          <a:p>
            <a:r>
              <a:rPr lang="en-US" altLang="en-US">
                <a:effectLst>
                  <a:outerShdw blurRad="38100" dist="38100" dir="2700000" algn="tl">
                    <a:srgbClr val="000000"/>
                  </a:outerShdw>
                </a:effectLst>
                <a:latin typeface="Arial" charset="0"/>
              </a:rPr>
              <a:t>The Bible communicates the will of God to mankind.</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1058" name="Rectangle 2"/>
          <p:cNvSpPr>
            <a:spLocks noGrp="1" noChangeArrowheads="1"/>
          </p:cNvSpPr>
          <p:nvPr>
            <p:ph type="title"/>
          </p:nvPr>
        </p:nvSpPr>
        <p:spPr>
          <a:xfrm>
            <a:off x="685800" y="304800"/>
            <a:ext cx="7772400" cy="1143000"/>
          </a:xfrm>
        </p:spPr>
        <p:txBody>
          <a:bodyPr/>
          <a:lstStyle/>
          <a:p>
            <a:r>
              <a:rPr lang="en-US" altLang="en-US" sz="5400">
                <a:effectLst>
                  <a:outerShdw blurRad="38100" dist="38100" dir="2700000" algn="tl">
                    <a:srgbClr val="000000"/>
                  </a:outerShdw>
                </a:effectLst>
                <a:latin typeface="Arial" charset="0"/>
              </a:rPr>
              <a:t>God’s Perfect Plan</a:t>
            </a:r>
          </a:p>
        </p:txBody>
      </p:sp>
      <p:sp>
        <p:nvSpPr>
          <p:cNvPr id="301059" name="Rectangle 3"/>
          <p:cNvSpPr>
            <a:spLocks noGrp="1" noChangeArrowheads="1"/>
          </p:cNvSpPr>
          <p:nvPr>
            <p:ph type="body" idx="1"/>
          </p:nvPr>
        </p:nvSpPr>
        <p:spPr>
          <a:xfrm>
            <a:off x="685800" y="1524000"/>
            <a:ext cx="7772400" cy="4953000"/>
          </a:xfrm>
        </p:spPr>
        <p:txBody>
          <a:bodyPr/>
          <a:lstStyle/>
          <a:p>
            <a:pPr>
              <a:spcBef>
                <a:spcPct val="50000"/>
              </a:spcBef>
            </a:pPr>
            <a:r>
              <a:rPr lang="en-US" altLang="en-US">
                <a:effectLst>
                  <a:outerShdw blurRad="38100" dist="38100" dir="2700000" algn="tl">
                    <a:srgbClr val="000000"/>
                  </a:outerShdw>
                </a:effectLst>
                <a:latin typeface="Arial" charset="0"/>
              </a:rPr>
              <a:t>The Bible communicates the will of God to mankind.</a:t>
            </a:r>
          </a:p>
          <a:p>
            <a:pPr>
              <a:spcBef>
                <a:spcPct val="50000"/>
              </a:spcBef>
            </a:pPr>
            <a:r>
              <a:rPr lang="en-US" altLang="en-US">
                <a:effectLst>
                  <a:outerShdw blurRad="38100" dist="38100" dir="2700000" algn="tl">
                    <a:srgbClr val="000000"/>
                  </a:outerShdw>
                </a:effectLst>
                <a:latin typeface="Arial" charset="0"/>
              </a:rPr>
              <a:t>The Bible answers our most important questions in life.</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3106" name="Rectangle 2"/>
          <p:cNvSpPr>
            <a:spLocks noGrp="1" noChangeArrowheads="1"/>
          </p:cNvSpPr>
          <p:nvPr>
            <p:ph type="title"/>
          </p:nvPr>
        </p:nvSpPr>
        <p:spPr>
          <a:xfrm>
            <a:off x="685800" y="304800"/>
            <a:ext cx="7772400" cy="1143000"/>
          </a:xfrm>
        </p:spPr>
        <p:txBody>
          <a:bodyPr/>
          <a:lstStyle/>
          <a:p>
            <a:r>
              <a:rPr lang="en-US" altLang="en-US" sz="5400">
                <a:effectLst>
                  <a:outerShdw blurRad="38100" dist="38100" dir="2700000" algn="tl">
                    <a:srgbClr val="000000"/>
                  </a:outerShdw>
                </a:effectLst>
                <a:latin typeface="Arial" charset="0"/>
              </a:rPr>
              <a:t>God’s Perfect Plan</a:t>
            </a:r>
          </a:p>
        </p:txBody>
      </p:sp>
      <p:sp>
        <p:nvSpPr>
          <p:cNvPr id="303107" name="Rectangle 3"/>
          <p:cNvSpPr>
            <a:spLocks noGrp="1" noChangeArrowheads="1"/>
          </p:cNvSpPr>
          <p:nvPr>
            <p:ph type="body" idx="1"/>
          </p:nvPr>
        </p:nvSpPr>
        <p:spPr>
          <a:xfrm>
            <a:off x="685800" y="1524000"/>
            <a:ext cx="7772400" cy="4953000"/>
          </a:xfrm>
        </p:spPr>
        <p:txBody>
          <a:bodyPr/>
          <a:lstStyle/>
          <a:p>
            <a:pPr>
              <a:spcBef>
                <a:spcPct val="50000"/>
              </a:spcBef>
            </a:pPr>
            <a:r>
              <a:rPr lang="en-US" altLang="en-US">
                <a:effectLst>
                  <a:outerShdw blurRad="38100" dist="38100" dir="2700000" algn="tl">
                    <a:srgbClr val="000000"/>
                  </a:outerShdw>
                </a:effectLst>
                <a:latin typeface="Arial" charset="0"/>
              </a:rPr>
              <a:t>The Bible communicates the will of God to mankind.</a:t>
            </a:r>
          </a:p>
          <a:p>
            <a:pPr>
              <a:spcBef>
                <a:spcPct val="50000"/>
              </a:spcBef>
            </a:pPr>
            <a:r>
              <a:rPr lang="en-US" altLang="en-US">
                <a:effectLst>
                  <a:outerShdw blurRad="38100" dist="38100" dir="2700000" algn="tl">
                    <a:srgbClr val="000000"/>
                  </a:outerShdw>
                </a:effectLst>
                <a:latin typeface="Arial" charset="0"/>
              </a:rPr>
              <a:t>The Bible answers our most important questions in life.</a:t>
            </a:r>
          </a:p>
          <a:p>
            <a:pPr lvl="1"/>
            <a:r>
              <a:rPr lang="en-US" altLang="en-US">
                <a:solidFill>
                  <a:srgbClr val="FFFF00"/>
                </a:solidFill>
                <a:effectLst>
                  <a:outerShdw blurRad="38100" dist="38100" dir="2700000" algn="tl">
                    <a:srgbClr val="000000"/>
                  </a:outerShdw>
                </a:effectLst>
                <a:latin typeface="Arial" charset="0"/>
              </a:rPr>
              <a:t>Why are we here?</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4130" name="Rectangle 2"/>
          <p:cNvSpPr>
            <a:spLocks noGrp="1" noChangeArrowheads="1"/>
          </p:cNvSpPr>
          <p:nvPr>
            <p:ph type="title"/>
          </p:nvPr>
        </p:nvSpPr>
        <p:spPr>
          <a:xfrm>
            <a:off x="685800" y="304800"/>
            <a:ext cx="7772400" cy="1143000"/>
          </a:xfrm>
        </p:spPr>
        <p:txBody>
          <a:bodyPr/>
          <a:lstStyle/>
          <a:p>
            <a:r>
              <a:rPr lang="en-US" altLang="en-US" sz="5400">
                <a:effectLst>
                  <a:outerShdw blurRad="38100" dist="38100" dir="2700000" algn="tl">
                    <a:srgbClr val="000000"/>
                  </a:outerShdw>
                </a:effectLst>
                <a:latin typeface="Arial" charset="0"/>
              </a:rPr>
              <a:t>God’s Perfect Plan</a:t>
            </a:r>
          </a:p>
        </p:txBody>
      </p:sp>
      <p:sp>
        <p:nvSpPr>
          <p:cNvPr id="304131" name="Rectangle 3"/>
          <p:cNvSpPr>
            <a:spLocks noGrp="1" noChangeArrowheads="1"/>
          </p:cNvSpPr>
          <p:nvPr>
            <p:ph type="body" idx="1"/>
          </p:nvPr>
        </p:nvSpPr>
        <p:spPr>
          <a:xfrm>
            <a:off x="685800" y="1524000"/>
            <a:ext cx="7772400" cy="4953000"/>
          </a:xfrm>
        </p:spPr>
        <p:txBody>
          <a:bodyPr/>
          <a:lstStyle/>
          <a:p>
            <a:pPr>
              <a:spcBef>
                <a:spcPct val="50000"/>
              </a:spcBef>
            </a:pPr>
            <a:r>
              <a:rPr lang="en-US" altLang="en-US">
                <a:effectLst>
                  <a:outerShdw blurRad="38100" dist="38100" dir="2700000" algn="tl">
                    <a:srgbClr val="000000"/>
                  </a:outerShdw>
                </a:effectLst>
                <a:latin typeface="Arial" charset="0"/>
              </a:rPr>
              <a:t>The Bible communicates the will of God to mankind.</a:t>
            </a:r>
          </a:p>
          <a:p>
            <a:pPr>
              <a:spcBef>
                <a:spcPct val="50000"/>
              </a:spcBef>
            </a:pPr>
            <a:r>
              <a:rPr lang="en-US" altLang="en-US">
                <a:effectLst>
                  <a:outerShdw blurRad="38100" dist="38100" dir="2700000" algn="tl">
                    <a:srgbClr val="000000"/>
                  </a:outerShdw>
                </a:effectLst>
                <a:latin typeface="Arial" charset="0"/>
              </a:rPr>
              <a:t>The Bible answers our most important questions in life.</a:t>
            </a:r>
          </a:p>
          <a:p>
            <a:pPr lvl="1"/>
            <a:r>
              <a:rPr lang="en-US" altLang="en-US">
                <a:solidFill>
                  <a:srgbClr val="FFFF00"/>
                </a:solidFill>
                <a:effectLst>
                  <a:outerShdw blurRad="38100" dist="38100" dir="2700000" algn="tl">
                    <a:srgbClr val="000000"/>
                  </a:outerShdw>
                </a:effectLst>
                <a:latin typeface="Arial" charset="0"/>
              </a:rPr>
              <a:t>Why are we here?</a:t>
            </a:r>
          </a:p>
          <a:p>
            <a:pPr lvl="1"/>
            <a:r>
              <a:rPr lang="en-US" altLang="en-US">
                <a:solidFill>
                  <a:srgbClr val="FFFF00"/>
                </a:solidFill>
                <a:effectLst>
                  <a:outerShdw blurRad="38100" dist="38100" dir="2700000" algn="tl">
                    <a:srgbClr val="000000"/>
                  </a:outerShdw>
                </a:effectLst>
                <a:latin typeface="Arial" charset="0"/>
              </a:rPr>
              <a:t>How did we get here?</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5154" name="Rectangle 2"/>
          <p:cNvSpPr>
            <a:spLocks noGrp="1" noChangeArrowheads="1"/>
          </p:cNvSpPr>
          <p:nvPr>
            <p:ph type="title"/>
          </p:nvPr>
        </p:nvSpPr>
        <p:spPr>
          <a:xfrm>
            <a:off x="685800" y="304800"/>
            <a:ext cx="7772400" cy="1143000"/>
          </a:xfrm>
        </p:spPr>
        <p:txBody>
          <a:bodyPr/>
          <a:lstStyle/>
          <a:p>
            <a:r>
              <a:rPr lang="en-US" altLang="en-US" sz="5400">
                <a:effectLst>
                  <a:outerShdw blurRad="38100" dist="38100" dir="2700000" algn="tl">
                    <a:srgbClr val="000000"/>
                  </a:outerShdw>
                </a:effectLst>
                <a:latin typeface="Arial" charset="0"/>
              </a:rPr>
              <a:t>God’s Perfect Plan</a:t>
            </a:r>
          </a:p>
        </p:txBody>
      </p:sp>
      <p:sp>
        <p:nvSpPr>
          <p:cNvPr id="305155" name="Rectangle 3"/>
          <p:cNvSpPr>
            <a:spLocks noGrp="1" noChangeArrowheads="1"/>
          </p:cNvSpPr>
          <p:nvPr>
            <p:ph type="body" idx="1"/>
          </p:nvPr>
        </p:nvSpPr>
        <p:spPr>
          <a:xfrm>
            <a:off x="685800" y="1524000"/>
            <a:ext cx="7772400" cy="4953000"/>
          </a:xfrm>
        </p:spPr>
        <p:txBody>
          <a:bodyPr/>
          <a:lstStyle/>
          <a:p>
            <a:pPr>
              <a:spcBef>
                <a:spcPct val="50000"/>
              </a:spcBef>
            </a:pPr>
            <a:r>
              <a:rPr lang="en-US" altLang="en-US">
                <a:effectLst>
                  <a:outerShdw blurRad="38100" dist="38100" dir="2700000" algn="tl">
                    <a:srgbClr val="000000"/>
                  </a:outerShdw>
                </a:effectLst>
                <a:latin typeface="Arial" charset="0"/>
              </a:rPr>
              <a:t>The Bible communicates the will of God to mankind.</a:t>
            </a:r>
          </a:p>
          <a:p>
            <a:pPr>
              <a:spcBef>
                <a:spcPct val="50000"/>
              </a:spcBef>
            </a:pPr>
            <a:r>
              <a:rPr lang="en-US" altLang="en-US">
                <a:effectLst>
                  <a:outerShdw blurRad="38100" dist="38100" dir="2700000" algn="tl">
                    <a:srgbClr val="000000"/>
                  </a:outerShdw>
                </a:effectLst>
                <a:latin typeface="Arial" charset="0"/>
              </a:rPr>
              <a:t>The Bible answers our most important questions in life.</a:t>
            </a:r>
          </a:p>
          <a:p>
            <a:pPr lvl="1"/>
            <a:r>
              <a:rPr lang="en-US" altLang="en-US">
                <a:solidFill>
                  <a:srgbClr val="FFFF00"/>
                </a:solidFill>
                <a:effectLst>
                  <a:outerShdw blurRad="38100" dist="38100" dir="2700000" algn="tl">
                    <a:srgbClr val="000000"/>
                  </a:outerShdw>
                </a:effectLst>
                <a:latin typeface="Arial" charset="0"/>
              </a:rPr>
              <a:t>Why are we here?</a:t>
            </a:r>
          </a:p>
          <a:p>
            <a:pPr lvl="1"/>
            <a:r>
              <a:rPr lang="en-US" altLang="en-US">
                <a:solidFill>
                  <a:srgbClr val="FFFF00"/>
                </a:solidFill>
                <a:effectLst>
                  <a:outerShdw blurRad="38100" dist="38100" dir="2700000" algn="tl">
                    <a:srgbClr val="000000"/>
                  </a:outerShdw>
                </a:effectLst>
                <a:latin typeface="Arial" charset="0"/>
              </a:rPr>
              <a:t>How did we get here?</a:t>
            </a:r>
          </a:p>
          <a:p>
            <a:pPr lvl="1"/>
            <a:r>
              <a:rPr lang="en-US" altLang="en-US">
                <a:solidFill>
                  <a:srgbClr val="FFFF00"/>
                </a:solidFill>
                <a:effectLst>
                  <a:outerShdw blurRad="38100" dist="38100" dir="2700000" algn="tl">
                    <a:srgbClr val="000000"/>
                  </a:outerShdw>
                </a:effectLst>
                <a:latin typeface="Arial" charset="0"/>
              </a:rPr>
              <a:t>What is our purpose on earth?</a:t>
            </a: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6178" name="Rectangle 2"/>
          <p:cNvSpPr>
            <a:spLocks noGrp="1" noChangeArrowheads="1"/>
          </p:cNvSpPr>
          <p:nvPr>
            <p:ph type="title"/>
          </p:nvPr>
        </p:nvSpPr>
        <p:spPr>
          <a:xfrm>
            <a:off x="685800" y="304800"/>
            <a:ext cx="7772400" cy="1143000"/>
          </a:xfrm>
        </p:spPr>
        <p:txBody>
          <a:bodyPr/>
          <a:lstStyle/>
          <a:p>
            <a:r>
              <a:rPr lang="en-US" altLang="en-US" sz="5400">
                <a:effectLst>
                  <a:outerShdw blurRad="38100" dist="38100" dir="2700000" algn="tl">
                    <a:srgbClr val="000000"/>
                  </a:outerShdw>
                </a:effectLst>
                <a:latin typeface="Arial" charset="0"/>
              </a:rPr>
              <a:t>God’s Perfect Plan</a:t>
            </a:r>
          </a:p>
        </p:txBody>
      </p:sp>
      <p:sp>
        <p:nvSpPr>
          <p:cNvPr id="306179" name="Rectangle 3"/>
          <p:cNvSpPr>
            <a:spLocks noGrp="1" noChangeArrowheads="1"/>
          </p:cNvSpPr>
          <p:nvPr>
            <p:ph type="body" idx="1"/>
          </p:nvPr>
        </p:nvSpPr>
        <p:spPr>
          <a:xfrm>
            <a:off x="685800" y="1524000"/>
            <a:ext cx="7772400" cy="5334000"/>
          </a:xfrm>
        </p:spPr>
        <p:txBody>
          <a:bodyPr/>
          <a:lstStyle/>
          <a:p>
            <a:pPr>
              <a:spcBef>
                <a:spcPct val="50000"/>
              </a:spcBef>
            </a:pPr>
            <a:r>
              <a:rPr lang="en-US" altLang="en-US">
                <a:effectLst>
                  <a:outerShdw blurRad="38100" dist="38100" dir="2700000" algn="tl">
                    <a:srgbClr val="000000"/>
                  </a:outerShdw>
                </a:effectLst>
                <a:latin typeface="Arial" charset="0"/>
              </a:rPr>
              <a:t>The Bible communicates the will of God to mankind.</a:t>
            </a:r>
          </a:p>
          <a:p>
            <a:pPr>
              <a:spcBef>
                <a:spcPct val="50000"/>
              </a:spcBef>
            </a:pPr>
            <a:r>
              <a:rPr lang="en-US" altLang="en-US">
                <a:effectLst>
                  <a:outerShdw blurRad="38100" dist="38100" dir="2700000" algn="tl">
                    <a:srgbClr val="000000"/>
                  </a:outerShdw>
                </a:effectLst>
                <a:latin typeface="Arial" charset="0"/>
              </a:rPr>
              <a:t>The Bible answers our most important questions in life.</a:t>
            </a:r>
          </a:p>
          <a:p>
            <a:pPr lvl="1"/>
            <a:r>
              <a:rPr lang="en-US" altLang="en-US">
                <a:solidFill>
                  <a:srgbClr val="FFFF00"/>
                </a:solidFill>
                <a:effectLst>
                  <a:outerShdw blurRad="38100" dist="38100" dir="2700000" algn="tl">
                    <a:srgbClr val="000000"/>
                  </a:outerShdw>
                </a:effectLst>
                <a:latin typeface="Arial" charset="0"/>
              </a:rPr>
              <a:t>Why are we here?</a:t>
            </a:r>
          </a:p>
          <a:p>
            <a:pPr lvl="1"/>
            <a:r>
              <a:rPr lang="en-US" altLang="en-US">
                <a:solidFill>
                  <a:srgbClr val="FFFF00"/>
                </a:solidFill>
                <a:effectLst>
                  <a:outerShdw blurRad="38100" dist="38100" dir="2700000" algn="tl">
                    <a:srgbClr val="000000"/>
                  </a:outerShdw>
                </a:effectLst>
                <a:latin typeface="Arial" charset="0"/>
              </a:rPr>
              <a:t>How did we get here?</a:t>
            </a:r>
          </a:p>
          <a:p>
            <a:pPr lvl="1"/>
            <a:r>
              <a:rPr lang="en-US" altLang="en-US">
                <a:solidFill>
                  <a:srgbClr val="FFFF00"/>
                </a:solidFill>
                <a:effectLst>
                  <a:outerShdw blurRad="38100" dist="38100" dir="2700000" algn="tl">
                    <a:srgbClr val="000000"/>
                  </a:outerShdw>
                </a:effectLst>
                <a:latin typeface="Arial" charset="0"/>
              </a:rPr>
              <a:t>What is our purpose on earth?</a:t>
            </a:r>
          </a:p>
          <a:p>
            <a:pPr lvl="1"/>
            <a:r>
              <a:rPr lang="en-US" altLang="en-US">
                <a:solidFill>
                  <a:srgbClr val="FFFF00"/>
                </a:solidFill>
                <a:effectLst>
                  <a:outerShdw blurRad="38100" dist="38100" dir="2700000" algn="tl">
                    <a:srgbClr val="000000"/>
                  </a:outerShdw>
                </a:effectLst>
                <a:latin typeface="Arial" charset="0"/>
              </a:rPr>
              <a:t>Where are we going?</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0" y="0"/>
            <a:ext cx="9144000" cy="533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b" anchorCtr="0" compatLnSpc="1">
            <a:prstTxWarp prst="textNoShape">
              <a:avLst/>
            </a:prstTxWarp>
          </a:bodyPr>
          <a:lst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l"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l"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l"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l"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l"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l"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l"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2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Arial"/>
                <a:ea typeface="+mj-ea"/>
                <a:cs typeface="Arial"/>
              </a:rPr>
              <a:t>Preparing to Teach the Lost</a:t>
            </a:r>
          </a:p>
        </p:txBody>
      </p:sp>
      <p:sp>
        <p:nvSpPr>
          <p:cNvPr id="3" name="Rectangle 3"/>
          <p:cNvSpPr txBox="1">
            <a:spLocks noChangeArrowheads="1"/>
          </p:cNvSpPr>
          <p:nvPr/>
        </p:nvSpPr>
        <p:spPr bwMode="auto">
          <a:xfrm>
            <a:off x="533400" y="1143000"/>
            <a:ext cx="7772400" cy="408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lr>
                <a:schemeClr val="folHlink"/>
              </a:buClr>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1"/>
              </a:buClr>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folHlink"/>
              </a:buClr>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ts val="0"/>
              </a:spcBef>
              <a:spcAft>
                <a:spcPct val="0"/>
              </a:spcAft>
              <a:buClr>
                <a:srgbClr val="9999FF"/>
              </a:buClr>
              <a:buSzTx/>
              <a:buFontTx/>
              <a:buNone/>
              <a:tabLst/>
              <a:defRPr/>
            </a:pPr>
            <a:r>
              <a:rPr kumimoji="0" lang="en-US" altLang="en-US" sz="4800" b="1" i="0" strike="noStrike" kern="1200" cap="none" spc="0" normalizeH="0" baseline="0" noProof="0" dirty="0">
                <a:ln>
                  <a:solidFill>
                    <a:srgbClr val="C00000"/>
                  </a:solidFill>
                </a:ln>
                <a:solidFill>
                  <a:schemeClr val="bg1"/>
                </a:solidFill>
                <a:effectLst>
                  <a:outerShdw blurRad="38100" dist="38100" dir="2700000" algn="tl">
                    <a:srgbClr val="000000">
                      <a:alpha val="43137"/>
                    </a:srgbClr>
                  </a:outerShdw>
                </a:effectLst>
                <a:uLnTx/>
                <a:uFillTx/>
                <a:latin typeface="Arial" panose="020B0604020202020204" pitchFamily="34" charset="0"/>
                <a:cs typeface="Arial"/>
              </a:rPr>
              <a:t>Luke 10:2</a:t>
            </a:r>
          </a:p>
          <a:p>
            <a:pPr marL="0" lvl="0" indent="0" eaLnBrk="1" hangingPunct="1">
              <a:spcBef>
                <a:spcPts val="0"/>
              </a:spcBef>
              <a:buClr>
                <a:srgbClr val="9999FF"/>
              </a:buClr>
              <a:buNone/>
              <a:defRPr/>
            </a:pPr>
            <a:r>
              <a:rPr kumimoji="0" lang="en-US" altLang="en-US" sz="4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cs typeface="Arial"/>
              </a:rPr>
              <a:t> </a:t>
            </a:r>
            <a:r>
              <a:rPr lang="en-US" altLang="en-US" sz="4800" dirty="0">
                <a:solidFill>
                  <a:srgbClr val="FFFFFF"/>
                </a:solidFill>
                <a:effectLst>
                  <a:outerShdw blurRad="38100" dist="38100" dir="2700000" algn="tl">
                    <a:srgbClr val="000000">
                      <a:alpha val="43137"/>
                    </a:srgbClr>
                  </a:outerShdw>
                </a:effectLst>
                <a:latin typeface="Arial" panose="020B0604020202020204" pitchFamily="34" charset="0"/>
                <a:cs typeface="Arial"/>
              </a:rPr>
              <a:t>2 Then He said to them, "The harvest truly is great, but the laborers are few; therefore pray the Lord of the harvest to send out laborers into His harvest."</a:t>
            </a:r>
          </a:p>
        </p:txBody>
      </p:sp>
    </p:spTree>
    <p:extLst>
      <p:ext uri="{BB962C8B-B14F-4D97-AF65-F5344CB8AC3E}">
        <p14:creationId xmlns:p14="http://schemas.microsoft.com/office/powerpoint/2010/main" val="854256845"/>
      </p:ext>
    </p:extLst>
  </p:cSld>
  <p:clrMapOvr>
    <a:masterClrMapping/>
  </p:clrMapOvr>
  <p:transition spd="slow">
    <p:wipe dir="d"/>
  </p:transition>
</p:sld>
</file>

<file path=ppt/slides/slide9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5186" name="Rectangle 2"/>
          <p:cNvSpPr>
            <a:spLocks noGrp="1" noChangeArrowheads="1"/>
          </p:cNvSpPr>
          <p:nvPr>
            <p:ph type="title"/>
          </p:nvPr>
        </p:nvSpPr>
        <p:spPr>
          <a:xfrm>
            <a:off x="685800" y="304800"/>
            <a:ext cx="7772400" cy="1143000"/>
          </a:xfrm>
        </p:spPr>
        <p:txBody>
          <a:bodyPr/>
          <a:lstStyle/>
          <a:p>
            <a:r>
              <a:rPr lang="en-US" altLang="en-US" sz="5400">
                <a:effectLst>
                  <a:outerShdw blurRad="38100" dist="38100" dir="2700000" algn="tl">
                    <a:srgbClr val="000000"/>
                  </a:outerShdw>
                </a:effectLst>
                <a:latin typeface="Arial" charset="0"/>
              </a:rPr>
              <a:t>God’s Perfect Plan</a:t>
            </a:r>
          </a:p>
        </p:txBody>
      </p:sp>
      <p:sp>
        <p:nvSpPr>
          <p:cNvPr id="605187" name="Rectangle 3"/>
          <p:cNvSpPr>
            <a:spLocks noGrp="1" noChangeArrowheads="1"/>
          </p:cNvSpPr>
          <p:nvPr>
            <p:ph type="body" idx="1"/>
          </p:nvPr>
        </p:nvSpPr>
        <p:spPr>
          <a:xfrm>
            <a:off x="685800" y="1524000"/>
            <a:ext cx="7772400" cy="5334000"/>
          </a:xfrm>
        </p:spPr>
        <p:txBody>
          <a:bodyPr/>
          <a:lstStyle/>
          <a:p>
            <a:pPr>
              <a:spcBef>
                <a:spcPct val="50000"/>
              </a:spcBef>
            </a:pPr>
            <a:r>
              <a:rPr lang="en-US" altLang="en-US">
                <a:effectLst>
                  <a:outerShdw blurRad="38100" dist="38100" dir="2700000" algn="tl">
                    <a:srgbClr val="000000"/>
                  </a:outerShdw>
                </a:effectLst>
                <a:latin typeface="Arial" charset="0"/>
              </a:rPr>
              <a:t>The Bible communicates the will of God to mankind.</a:t>
            </a:r>
          </a:p>
          <a:p>
            <a:pPr>
              <a:spcBef>
                <a:spcPct val="50000"/>
              </a:spcBef>
            </a:pPr>
            <a:r>
              <a:rPr lang="en-US" altLang="en-US">
                <a:effectLst>
                  <a:outerShdw blurRad="38100" dist="38100" dir="2700000" algn="tl">
                    <a:srgbClr val="000000"/>
                  </a:outerShdw>
                </a:effectLst>
                <a:latin typeface="Arial" charset="0"/>
              </a:rPr>
              <a:t>The Bible answers our most important questions in life.</a:t>
            </a:r>
          </a:p>
          <a:p>
            <a:pPr lvl="1"/>
            <a:r>
              <a:rPr lang="en-US" altLang="en-US">
                <a:solidFill>
                  <a:srgbClr val="FFFF00"/>
                </a:solidFill>
                <a:effectLst>
                  <a:outerShdw blurRad="38100" dist="38100" dir="2700000" algn="tl">
                    <a:srgbClr val="000000"/>
                  </a:outerShdw>
                </a:effectLst>
                <a:latin typeface="Arial" charset="0"/>
              </a:rPr>
              <a:t>Why are we here?</a:t>
            </a:r>
          </a:p>
          <a:p>
            <a:pPr lvl="1"/>
            <a:r>
              <a:rPr lang="en-US" altLang="en-US">
                <a:solidFill>
                  <a:srgbClr val="FFFF00"/>
                </a:solidFill>
                <a:effectLst>
                  <a:outerShdw blurRad="38100" dist="38100" dir="2700000" algn="tl">
                    <a:srgbClr val="000000"/>
                  </a:outerShdw>
                </a:effectLst>
                <a:latin typeface="Arial" charset="0"/>
              </a:rPr>
              <a:t>How did we get here?</a:t>
            </a:r>
          </a:p>
          <a:p>
            <a:pPr lvl="1"/>
            <a:r>
              <a:rPr lang="en-US" altLang="en-US">
                <a:solidFill>
                  <a:srgbClr val="FFFF00"/>
                </a:solidFill>
                <a:effectLst>
                  <a:outerShdw blurRad="38100" dist="38100" dir="2700000" algn="tl">
                    <a:srgbClr val="000000"/>
                  </a:outerShdw>
                </a:effectLst>
                <a:latin typeface="Arial" charset="0"/>
              </a:rPr>
              <a:t>What is our purpose on earth?</a:t>
            </a:r>
          </a:p>
          <a:p>
            <a:pPr lvl="1"/>
            <a:r>
              <a:rPr lang="en-US" altLang="en-US">
                <a:solidFill>
                  <a:srgbClr val="FFFF00"/>
                </a:solidFill>
                <a:effectLst>
                  <a:outerShdw blurRad="38100" dist="38100" dir="2700000" algn="tl">
                    <a:srgbClr val="000000"/>
                  </a:outerShdw>
                </a:effectLst>
                <a:latin typeface="Arial" charset="0"/>
              </a:rPr>
              <a:t>Where are we going?</a:t>
            </a:r>
          </a:p>
          <a:p>
            <a:pPr lvl="1"/>
            <a:r>
              <a:rPr lang="en-US" altLang="en-US">
                <a:solidFill>
                  <a:schemeClr val="tx2"/>
                </a:solidFill>
                <a:effectLst>
                  <a:outerShdw blurRad="38100" dist="38100" dir="2700000" algn="tl">
                    <a:srgbClr val="000000"/>
                  </a:outerShdw>
                </a:effectLst>
                <a:latin typeface="Arial" charset="0"/>
              </a:rPr>
              <a:t>Only the Bible answers the most important questions of life!</a:t>
            </a:r>
            <a:endParaRPr lang="en-US" altLang="en-US">
              <a:effectLst>
                <a:outerShdw blurRad="38100" dist="38100" dir="2700000" algn="tl">
                  <a:srgbClr val="000000"/>
                </a:outerShdw>
              </a:effectLst>
              <a:latin typeface="Arial" charset="0"/>
            </a:endParaRP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6114" name="Rectangle 2"/>
          <p:cNvSpPr>
            <a:spLocks noGrp="1" noChangeArrowheads="1"/>
          </p:cNvSpPr>
          <p:nvPr>
            <p:ph type="title"/>
          </p:nvPr>
        </p:nvSpPr>
        <p:spPr>
          <a:xfrm>
            <a:off x="304800" y="304800"/>
            <a:ext cx="8458200" cy="1143000"/>
          </a:xfrm>
        </p:spPr>
        <p:txBody>
          <a:bodyPr/>
          <a:lstStyle/>
          <a:p>
            <a:r>
              <a:rPr lang="en-US" altLang="en-US">
                <a:effectLst>
                  <a:outerShdw blurRad="38100" dist="38100" dir="2700000" algn="tl">
                    <a:srgbClr val="000000"/>
                  </a:outerShdw>
                </a:effectLst>
                <a:latin typeface="Arial" charset="0"/>
              </a:rPr>
              <a:t>Sin Entered The World</a:t>
            </a:r>
            <a:endParaRPr lang="en-US" altLang="en-US"/>
          </a:p>
        </p:txBody>
      </p:sp>
      <p:sp>
        <p:nvSpPr>
          <p:cNvPr id="346115" name="Rectangle 3"/>
          <p:cNvSpPr>
            <a:spLocks noGrp="1" noChangeArrowheads="1"/>
          </p:cNvSpPr>
          <p:nvPr>
            <p:ph type="body" idx="1"/>
          </p:nvPr>
        </p:nvSpPr>
        <p:spPr>
          <a:xfrm>
            <a:off x="685800" y="1524000"/>
            <a:ext cx="7772400" cy="4800600"/>
          </a:xfrm>
        </p:spPr>
        <p:txBody>
          <a:bodyPr/>
          <a:lstStyle/>
          <a:p>
            <a:r>
              <a:rPr lang="en-US" altLang="en-US">
                <a:effectLst>
                  <a:outerShdw blurRad="38100" dist="38100" dir="2700000" algn="tl">
                    <a:srgbClr val="000000"/>
                  </a:outerShdw>
                </a:effectLst>
                <a:latin typeface="Arial" charset="0"/>
              </a:rPr>
              <a:t>Sin separates man from God.</a:t>
            </a:r>
          </a:p>
          <a:p>
            <a:pPr lvl="1"/>
            <a:r>
              <a:rPr lang="en-US" altLang="en-US">
                <a:solidFill>
                  <a:srgbClr val="FFFF00"/>
                </a:solidFill>
                <a:effectLst>
                  <a:outerShdw blurRad="38100" dist="38100" dir="2700000" algn="tl">
                    <a:srgbClr val="000000"/>
                  </a:outerShdw>
                </a:effectLst>
                <a:latin typeface="Arial" charset="0"/>
              </a:rPr>
              <a:t>Sin is the violation of God’s law (1 John 3:4).</a:t>
            </a:r>
          </a:p>
          <a:p>
            <a:pPr lvl="1"/>
            <a:r>
              <a:rPr lang="en-US" altLang="en-US">
                <a:solidFill>
                  <a:srgbClr val="FFFF00"/>
                </a:solidFill>
                <a:effectLst>
                  <a:outerShdw blurRad="38100" dist="38100" dir="2700000" algn="tl">
                    <a:srgbClr val="000000"/>
                  </a:outerShdw>
                </a:effectLst>
                <a:latin typeface="Arial" charset="0"/>
              </a:rPr>
              <a:t>When man breaks God’s law, he sins and destroys his relationship with God.</a:t>
            </a: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9986" name="Rectangle 2"/>
          <p:cNvSpPr>
            <a:spLocks noGrp="1" noChangeArrowheads="1"/>
          </p:cNvSpPr>
          <p:nvPr>
            <p:ph type="title"/>
          </p:nvPr>
        </p:nvSpPr>
        <p:spPr>
          <a:xfrm>
            <a:off x="304800" y="304800"/>
            <a:ext cx="8458200" cy="1143000"/>
          </a:xfrm>
        </p:spPr>
        <p:txBody>
          <a:bodyPr/>
          <a:lstStyle/>
          <a:p>
            <a:r>
              <a:rPr lang="en-US" altLang="en-US">
                <a:effectLst>
                  <a:outerShdw blurRad="38100" dist="38100" dir="2700000" algn="tl">
                    <a:srgbClr val="000000"/>
                  </a:outerShdw>
                </a:effectLst>
                <a:latin typeface="Arial" charset="0"/>
              </a:rPr>
              <a:t>Sin Entered The World</a:t>
            </a:r>
            <a:endParaRPr lang="en-US" altLang="en-US"/>
          </a:p>
        </p:txBody>
      </p:sp>
      <p:sp>
        <p:nvSpPr>
          <p:cNvPr id="169988" name="Text Box 4"/>
          <p:cNvSpPr txBox="1">
            <a:spLocks noChangeArrowheads="1"/>
          </p:cNvSpPr>
          <p:nvPr/>
        </p:nvSpPr>
        <p:spPr bwMode="auto">
          <a:xfrm>
            <a:off x="1524000" y="4038600"/>
            <a:ext cx="738188" cy="2101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44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charset="0"/>
                <a:ea typeface="+mn-ea"/>
                <a:cs typeface="+mn-cs"/>
              </a:rPr>
              <a:t>M</a:t>
            </a:r>
            <a:endParaRPr kumimoji="0" lang="en-US" altLang="en-US" sz="24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44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charset="0"/>
                <a:ea typeface="+mn-ea"/>
                <a:cs typeface="+mn-cs"/>
              </a:rPr>
              <a:t>A</a:t>
            </a:r>
            <a:endParaRPr kumimoji="0" lang="en-US" altLang="en-US" sz="24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44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charset="0"/>
                <a:ea typeface="+mn-ea"/>
                <a:cs typeface="+mn-cs"/>
              </a:rPr>
              <a:t>N</a:t>
            </a:r>
            <a:endParaRPr kumimoji="0" lang="en-US" altLang="en-US" sz="24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charset="0"/>
              <a:ea typeface="+mn-ea"/>
              <a:cs typeface="+mn-cs"/>
            </a:endParaRPr>
          </a:p>
        </p:txBody>
      </p:sp>
      <p:sp>
        <p:nvSpPr>
          <p:cNvPr id="169989" name="Text Box 5"/>
          <p:cNvSpPr txBox="1">
            <a:spLocks noChangeArrowheads="1"/>
          </p:cNvSpPr>
          <p:nvPr/>
        </p:nvSpPr>
        <p:spPr bwMode="auto">
          <a:xfrm>
            <a:off x="6629400" y="4038600"/>
            <a:ext cx="738188" cy="2101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44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charset="0"/>
                <a:ea typeface="+mn-ea"/>
                <a:cs typeface="+mn-cs"/>
              </a:rPr>
              <a:t>G</a:t>
            </a:r>
            <a:endParaRPr kumimoji="0" lang="en-US" altLang="en-US" sz="24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44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charset="0"/>
                <a:ea typeface="+mn-ea"/>
                <a:cs typeface="+mn-cs"/>
              </a:rPr>
              <a:t>O</a:t>
            </a:r>
            <a:endParaRPr kumimoji="0" lang="en-US" altLang="en-US" sz="24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44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charset="0"/>
                <a:ea typeface="+mn-ea"/>
                <a:cs typeface="+mn-cs"/>
              </a:rPr>
              <a:t>D</a:t>
            </a:r>
            <a:endParaRPr kumimoji="0" lang="en-US" altLang="en-US" sz="24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charset="0"/>
              <a:ea typeface="+mn-ea"/>
              <a:cs typeface="+mn-cs"/>
            </a:endParaRPr>
          </a:p>
        </p:txBody>
      </p:sp>
      <p:sp>
        <p:nvSpPr>
          <p:cNvPr id="169993" name="Rectangle 9"/>
          <p:cNvSpPr>
            <a:spLocks noGrp="1" noChangeArrowheads="1"/>
          </p:cNvSpPr>
          <p:nvPr>
            <p:ph type="body" idx="1"/>
          </p:nvPr>
        </p:nvSpPr>
        <p:spPr>
          <a:xfrm>
            <a:off x="685800" y="1524000"/>
            <a:ext cx="7772400" cy="4191000"/>
          </a:xfrm>
        </p:spPr>
        <p:txBody>
          <a:bodyPr/>
          <a:lstStyle/>
          <a:p>
            <a:r>
              <a:rPr lang="en-US" altLang="en-US">
                <a:effectLst>
                  <a:outerShdw blurRad="38100" dist="38100" dir="2700000" algn="tl">
                    <a:srgbClr val="000000"/>
                  </a:outerShdw>
                </a:effectLst>
                <a:latin typeface="Arial" charset="0"/>
              </a:rPr>
              <a:t>Sin separates man from God.</a:t>
            </a:r>
          </a:p>
          <a:p>
            <a:pPr lvl="1"/>
            <a:r>
              <a:rPr lang="en-US" altLang="en-US">
                <a:solidFill>
                  <a:srgbClr val="FFFF00"/>
                </a:solidFill>
                <a:effectLst>
                  <a:outerShdw blurRad="38100" dist="38100" dir="2700000" algn="tl">
                    <a:srgbClr val="000000"/>
                  </a:outerShdw>
                </a:effectLst>
                <a:latin typeface="Arial" charset="0"/>
              </a:rPr>
              <a:t>Sin is the violation of God’s law (1 John 3:4).</a:t>
            </a:r>
          </a:p>
          <a:p>
            <a:pPr lvl="1"/>
            <a:r>
              <a:rPr lang="en-US" altLang="en-US">
                <a:solidFill>
                  <a:srgbClr val="FFFF00"/>
                </a:solidFill>
                <a:effectLst>
                  <a:outerShdw blurRad="38100" dist="38100" dir="2700000" algn="tl">
                    <a:srgbClr val="000000"/>
                  </a:outerShdw>
                </a:effectLst>
                <a:latin typeface="Arial" charset="0"/>
              </a:rPr>
              <a:t>When man breaks God’s law, he sins and destroys his relationship with God.</a:t>
            </a:r>
          </a:p>
          <a:p>
            <a:endParaRPr lang="en-US" altLang="en-US"/>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62" name="Rectangle 2"/>
          <p:cNvSpPr>
            <a:spLocks noGrp="1" noChangeArrowheads="1"/>
          </p:cNvSpPr>
          <p:nvPr>
            <p:ph type="title"/>
          </p:nvPr>
        </p:nvSpPr>
        <p:spPr>
          <a:xfrm>
            <a:off x="304800" y="304800"/>
            <a:ext cx="8458200" cy="1143000"/>
          </a:xfrm>
        </p:spPr>
        <p:txBody>
          <a:bodyPr/>
          <a:lstStyle/>
          <a:p>
            <a:r>
              <a:rPr lang="en-US" altLang="en-US">
                <a:effectLst>
                  <a:outerShdw blurRad="38100" dist="38100" dir="2700000" algn="tl">
                    <a:srgbClr val="000000"/>
                  </a:outerShdw>
                </a:effectLst>
                <a:latin typeface="Arial" charset="0"/>
              </a:rPr>
              <a:t>Sin Entered The World</a:t>
            </a:r>
            <a:endParaRPr lang="en-US" altLang="en-US"/>
          </a:p>
        </p:txBody>
      </p:sp>
      <p:sp>
        <p:nvSpPr>
          <p:cNvPr id="348163" name="Text Box 3"/>
          <p:cNvSpPr txBox="1">
            <a:spLocks noChangeArrowheads="1"/>
          </p:cNvSpPr>
          <p:nvPr/>
        </p:nvSpPr>
        <p:spPr bwMode="auto">
          <a:xfrm>
            <a:off x="1524000" y="4038600"/>
            <a:ext cx="738188" cy="2101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44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charset="0"/>
                <a:ea typeface="+mn-ea"/>
                <a:cs typeface="+mn-cs"/>
              </a:rPr>
              <a:t>M</a:t>
            </a:r>
            <a:endParaRPr kumimoji="0" lang="en-US" altLang="en-US" sz="24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44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charset="0"/>
                <a:ea typeface="+mn-ea"/>
                <a:cs typeface="+mn-cs"/>
              </a:rPr>
              <a:t>A</a:t>
            </a:r>
            <a:endParaRPr kumimoji="0" lang="en-US" altLang="en-US" sz="24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44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charset="0"/>
                <a:ea typeface="+mn-ea"/>
                <a:cs typeface="+mn-cs"/>
              </a:rPr>
              <a:t>N</a:t>
            </a:r>
            <a:endParaRPr kumimoji="0" lang="en-US" altLang="en-US" sz="24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charset="0"/>
              <a:ea typeface="+mn-ea"/>
              <a:cs typeface="+mn-cs"/>
            </a:endParaRPr>
          </a:p>
        </p:txBody>
      </p:sp>
      <p:sp>
        <p:nvSpPr>
          <p:cNvPr id="348164" name="Text Box 4"/>
          <p:cNvSpPr txBox="1">
            <a:spLocks noChangeArrowheads="1"/>
          </p:cNvSpPr>
          <p:nvPr/>
        </p:nvSpPr>
        <p:spPr bwMode="auto">
          <a:xfrm>
            <a:off x="6629400" y="4038600"/>
            <a:ext cx="738188" cy="2101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44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charset="0"/>
                <a:ea typeface="+mn-ea"/>
                <a:cs typeface="+mn-cs"/>
              </a:rPr>
              <a:t>G</a:t>
            </a:r>
            <a:endParaRPr kumimoji="0" lang="en-US" altLang="en-US" sz="24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44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charset="0"/>
                <a:ea typeface="+mn-ea"/>
                <a:cs typeface="+mn-cs"/>
              </a:rPr>
              <a:t>O</a:t>
            </a:r>
            <a:endParaRPr kumimoji="0" lang="en-US" altLang="en-US" sz="24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44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charset="0"/>
                <a:ea typeface="+mn-ea"/>
                <a:cs typeface="+mn-cs"/>
              </a:rPr>
              <a:t>D</a:t>
            </a:r>
            <a:endParaRPr kumimoji="0" lang="en-US" altLang="en-US" sz="24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charset="0"/>
              <a:ea typeface="+mn-ea"/>
              <a:cs typeface="+mn-cs"/>
            </a:endParaRPr>
          </a:p>
        </p:txBody>
      </p:sp>
      <p:sp>
        <p:nvSpPr>
          <p:cNvPr id="348165" name="Rectangle 5"/>
          <p:cNvSpPr>
            <a:spLocks noGrp="1" noChangeArrowheads="1"/>
          </p:cNvSpPr>
          <p:nvPr>
            <p:ph type="body" idx="1"/>
          </p:nvPr>
        </p:nvSpPr>
        <p:spPr>
          <a:xfrm>
            <a:off x="685800" y="1524000"/>
            <a:ext cx="7772400" cy="4191000"/>
          </a:xfrm>
        </p:spPr>
        <p:txBody>
          <a:bodyPr/>
          <a:lstStyle/>
          <a:p>
            <a:r>
              <a:rPr lang="en-US" altLang="en-US">
                <a:effectLst>
                  <a:outerShdw blurRad="38100" dist="38100" dir="2700000" algn="tl">
                    <a:srgbClr val="000000"/>
                  </a:outerShdw>
                </a:effectLst>
                <a:latin typeface="Arial" charset="0"/>
              </a:rPr>
              <a:t>Sin separates man from God.</a:t>
            </a:r>
          </a:p>
          <a:p>
            <a:pPr lvl="1"/>
            <a:r>
              <a:rPr lang="en-US" altLang="en-US">
                <a:solidFill>
                  <a:srgbClr val="FFFF00"/>
                </a:solidFill>
                <a:effectLst>
                  <a:outerShdw blurRad="38100" dist="38100" dir="2700000" algn="tl">
                    <a:srgbClr val="000000"/>
                  </a:outerShdw>
                </a:effectLst>
                <a:latin typeface="Arial" charset="0"/>
              </a:rPr>
              <a:t>Sin is the violation of God’s law (1 John 3:4).</a:t>
            </a:r>
          </a:p>
          <a:p>
            <a:pPr lvl="1"/>
            <a:r>
              <a:rPr lang="en-US" altLang="en-US">
                <a:solidFill>
                  <a:srgbClr val="FFFF00"/>
                </a:solidFill>
                <a:effectLst>
                  <a:outerShdw blurRad="38100" dist="38100" dir="2700000" algn="tl">
                    <a:srgbClr val="000000"/>
                  </a:outerShdw>
                </a:effectLst>
                <a:latin typeface="Arial" charset="0"/>
              </a:rPr>
              <a:t>When man breaks God’s law, he sins and destroys his relationship with God.</a:t>
            </a:r>
          </a:p>
          <a:p>
            <a:endParaRPr lang="en-US" altLang="en-US"/>
          </a:p>
        </p:txBody>
      </p:sp>
      <p:sp>
        <p:nvSpPr>
          <p:cNvPr id="348167" name="AutoShape 7"/>
          <p:cNvSpPr>
            <a:spLocks noChangeArrowheads="1"/>
          </p:cNvSpPr>
          <p:nvPr/>
        </p:nvSpPr>
        <p:spPr bwMode="auto">
          <a:xfrm>
            <a:off x="2590800" y="4038600"/>
            <a:ext cx="3810000" cy="1828800"/>
          </a:xfrm>
          <a:prstGeom prst="irregularSeal2">
            <a:avLst/>
          </a:prstGeom>
          <a:solidFill>
            <a:schemeClr val="accent1"/>
          </a:solidFill>
          <a:ln w="9525">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4400" b="0" i="1" u="none" strike="noStrike" kern="1200" cap="none" spc="0" normalizeH="0" baseline="0" noProof="0">
                <a:ln>
                  <a:noFill/>
                </a:ln>
                <a:solidFill>
                  <a:srgbClr val="FF0000"/>
                </a:solidFill>
                <a:effectLst>
                  <a:outerShdw blurRad="38100" dist="38100" dir="2700000" algn="tl">
                    <a:srgbClr val="000000"/>
                  </a:outerShdw>
                </a:effectLst>
                <a:uLnTx/>
                <a:uFillTx/>
                <a:latin typeface="Arial" charset="0"/>
                <a:ea typeface="+mn-ea"/>
                <a:cs typeface="+mn-cs"/>
              </a:rPr>
              <a:t>SIN</a:t>
            </a:r>
            <a:endParaRPr kumimoji="0" lang="en-US" altLang="en-US" sz="2400" b="0" i="0" u="none" strike="noStrike" kern="1200" cap="none" spc="0" normalizeH="0" baseline="0" noProof="0">
              <a:ln>
                <a:noFill/>
              </a:ln>
              <a:solidFill>
                <a:srgbClr val="FFFFFF"/>
              </a:solidFill>
              <a:effectLst/>
              <a:uLnTx/>
              <a:uFillTx/>
              <a:latin typeface="Arial" charset="0"/>
              <a:ea typeface="+mn-ea"/>
              <a:cs typeface="+mn-cs"/>
            </a:endParaRP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0210" name="Rectangle 2"/>
          <p:cNvSpPr>
            <a:spLocks noGrp="1" noChangeArrowheads="1"/>
          </p:cNvSpPr>
          <p:nvPr>
            <p:ph type="title"/>
          </p:nvPr>
        </p:nvSpPr>
        <p:spPr>
          <a:xfrm>
            <a:off x="304800" y="304800"/>
            <a:ext cx="8458200" cy="1143000"/>
          </a:xfrm>
        </p:spPr>
        <p:txBody>
          <a:bodyPr/>
          <a:lstStyle/>
          <a:p>
            <a:r>
              <a:rPr lang="en-US" altLang="en-US">
                <a:effectLst>
                  <a:outerShdw blurRad="38100" dist="38100" dir="2700000" algn="tl">
                    <a:srgbClr val="000000"/>
                  </a:outerShdw>
                </a:effectLst>
                <a:latin typeface="Arial" charset="0"/>
              </a:rPr>
              <a:t>Sin Entered The World</a:t>
            </a:r>
            <a:endParaRPr lang="en-US" altLang="en-US"/>
          </a:p>
        </p:txBody>
      </p:sp>
      <p:sp>
        <p:nvSpPr>
          <p:cNvPr id="350211" name="Text Box 3"/>
          <p:cNvSpPr txBox="1">
            <a:spLocks noChangeArrowheads="1"/>
          </p:cNvSpPr>
          <p:nvPr/>
        </p:nvSpPr>
        <p:spPr bwMode="auto">
          <a:xfrm>
            <a:off x="1524000" y="4038600"/>
            <a:ext cx="738188" cy="2101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44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charset="0"/>
                <a:ea typeface="+mn-ea"/>
                <a:cs typeface="+mn-cs"/>
              </a:rPr>
              <a:t>M</a:t>
            </a:r>
            <a:endParaRPr kumimoji="0" lang="en-US" altLang="en-US" sz="24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44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charset="0"/>
                <a:ea typeface="+mn-ea"/>
                <a:cs typeface="+mn-cs"/>
              </a:rPr>
              <a:t>A</a:t>
            </a:r>
            <a:endParaRPr kumimoji="0" lang="en-US" altLang="en-US" sz="24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44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charset="0"/>
                <a:ea typeface="+mn-ea"/>
                <a:cs typeface="+mn-cs"/>
              </a:rPr>
              <a:t>N</a:t>
            </a:r>
            <a:endParaRPr kumimoji="0" lang="en-US" altLang="en-US" sz="24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charset="0"/>
              <a:ea typeface="+mn-ea"/>
              <a:cs typeface="+mn-cs"/>
            </a:endParaRPr>
          </a:p>
        </p:txBody>
      </p:sp>
      <p:sp>
        <p:nvSpPr>
          <p:cNvPr id="350212" name="Text Box 4"/>
          <p:cNvSpPr txBox="1">
            <a:spLocks noChangeArrowheads="1"/>
          </p:cNvSpPr>
          <p:nvPr/>
        </p:nvSpPr>
        <p:spPr bwMode="auto">
          <a:xfrm>
            <a:off x="6629400" y="4038600"/>
            <a:ext cx="738188" cy="2101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44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charset="0"/>
                <a:ea typeface="+mn-ea"/>
                <a:cs typeface="+mn-cs"/>
              </a:rPr>
              <a:t>G</a:t>
            </a:r>
            <a:endParaRPr kumimoji="0" lang="en-US" altLang="en-US" sz="24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44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charset="0"/>
                <a:ea typeface="+mn-ea"/>
                <a:cs typeface="+mn-cs"/>
              </a:rPr>
              <a:t>O</a:t>
            </a:r>
            <a:endParaRPr kumimoji="0" lang="en-US" altLang="en-US" sz="24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44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charset="0"/>
                <a:ea typeface="+mn-ea"/>
                <a:cs typeface="+mn-cs"/>
              </a:rPr>
              <a:t>D</a:t>
            </a:r>
            <a:endParaRPr kumimoji="0" lang="en-US" altLang="en-US" sz="24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charset="0"/>
              <a:ea typeface="+mn-ea"/>
              <a:cs typeface="+mn-cs"/>
            </a:endParaRPr>
          </a:p>
        </p:txBody>
      </p:sp>
      <p:sp>
        <p:nvSpPr>
          <p:cNvPr id="350213" name="Rectangle 5"/>
          <p:cNvSpPr>
            <a:spLocks noGrp="1" noChangeArrowheads="1"/>
          </p:cNvSpPr>
          <p:nvPr>
            <p:ph type="body" idx="1"/>
          </p:nvPr>
        </p:nvSpPr>
        <p:spPr>
          <a:xfrm>
            <a:off x="685800" y="1524000"/>
            <a:ext cx="7772400" cy="4191000"/>
          </a:xfrm>
        </p:spPr>
        <p:txBody>
          <a:bodyPr/>
          <a:lstStyle/>
          <a:p>
            <a:r>
              <a:rPr lang="en-US" altLang="en-US">
                <a:effectLst>
                  <a:outerShdw blurRad="38100" dist="38100" dir="2700000" algn="tl">
                    <a:srgbClr val="000000"/>
                  </a:outerShdw>
                </a:effectLst>
                <a:latin typeface="Arial" charset="0"/>
              </a:rPr>
              <a:t>Sin separates man from God.</a:t>
            </a:r>
          </a:p>
          <a:p>
            <a:pPr lvl="1"/>
            <a:r>
              <a:rPr lang="en-US" altLang="en-US">
                <a:solidFill>
                  <a:srgbClr val="FFFF00"/>
                </a:solidFill>
                <a:effectLst>
                  <a:outerShdw blurRad="38100" dist="38100" dir="2700000" algn="tl">
                    <a:srgbClr val="000000"/>
                  </a:outerShdw>
                </a:effectLst>
                <a:latin typeface="Arial" charset="0"/>
              </a:rPr>
              <a:t>Sin is the violation of God’s law (1 John 3:4).</a:t>
            </a:r>
          </a:p>
          <a:p>
            <a:pPr lvl="1"/>
            <a:r>
              <a:rPr lang="en-US" altLang="en-US">
                <a:solidFill>
                  <a:srgbClr val="FFFF00"/>
                </a:solidFill>
                <a:effectLst>
                  <a:outerShdw blurRad="38100" dist="38100" dir="2700000" algn="tl">
                    <a:srgbClr val="000000"/>
                  </a:outerShdw>
                </a:effectLst>
                <a:latin typeface="Arial" charset="0"/>
              </a:rPr>
              <a:t>When man breaks God’s law, he sins and destroys his relationship with God.</a:t>
            </a:r>
          </a:p>
          <a:p>
            <a:endParaRPr lang="en-US" altLang="en-US"/>
          </a:p>
        </p:txBody>
      </p:sp>
      <p:sp>
        <p:nvSpPr>
          <p:cNvPr id="350214" name="AutoShape 6"/>
          <p:cNvSpPr>
            <a:spLocks noChangeArrowheads="1"/>
          </p:cNvSpPr>
          <p:nvPr/>
        </p:nvSpPr>
        <p:spPr bwMode="auto">
          <a:xfrm>
            <a:off x="2590800" y="4038600"/>
            <a:ext cx="3810000" cy="1828800"/>
          </a:xfrm>
          <a:prstGeom prst="irregularSeal2">
            <a:avLst/>
          </a:prstGeom>
          <a:solidFill>
            <a:schemeClr val="accent1"/>
          </a:solidFill>
          <a:ln w="9525">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4400" b="0" i="1" u="none" strike="noStrike" kern="1200" cap="none" spc="0" normalizeH="0" baseline="0" noProof="0">
                <a:ln>
                  <a:noFill/>
                </a:ln>
                <a:solidFill>
                  <a:srgbClr val="FF0000"/>
                </a:solidFill>
                <a:effectLst>
                  <a:outerShdw blurRad="38100" dist="38100" dir="2700000" algn="tl">
                    <a:srgbClr val="000000"/>
                  </a:outerShdw>
                </a:effectLst>
                <a:uLnTx/>
                <a:uFillTx/>
                <a:latin typeface="Arial" charset="0"/>
                <a:ea typeface="+mn-ea"/>
                <a:cs typeface="+mn-cs"/>
              </a:rPr>
              <a:t>SIN</a:t>
            </a:r>
            <a:endParaRPr kumimoji="0" lang="en-US" alt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350215" name="Text Box 7"/>
          <p:cNvSpPr txBox="1">
            <a:spLocks noChangeArrowheads="1"/>
          </p:cNvSpPr>
          <p:nvPr/>
        </p:nvSpPr>
        <p:spPr bwMode="auto">
          <a:xfrm>
            <a:off x="1676400" y="5913438"/>
            <a:ext cx="5349875" cy="944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3200" b="0" i="1" u="none" strike="noStrike" kern="1200" cap="none" spc="0" normalizeH="0" baseline="0" noProof="0">
                <a:ln>
                  <a:noFill/>
                </a:ln>
                <a:solidFill>
                  <a:srgbClr val="FFFF00"/>
                </a:solidFill>
                <a:effectLst>
                  <a:outerShdw blurRad="38100" dist="38100" dir="2700000" algn="tl">
                    <a:srgbClr val="000000"/>
                  </a:outerShdw>
                </a:effectLst>
                <a:uLnTx/>
                <a:uFillTx/>
                <a:latin typeface="Arial" charset="0"/>
                <a:ea typeface="+mn-ea"/>
                <a:cs typeface="+mn-cs"/>
              </a:rPr>
              <a:t>This is spiritual death!</a:t>
            </a:r>
            <a:endParaRPr kumimoji="0" lang="en-US" altLang="en-US" sz="3200" b="0" i="0" u="none" strike="noStrike" kern="1200" cap="none" spc="0" normalizeH="0" baseline="0" noProof="0">
              <a:ln>
                <a:noFill/>
              </a:ln>
              <a:solidFill>
                <a:srgbClr val="FFFF00"/>
              </a:solidFill>
              <a:effectLst>
                <a:outerShdw blurRad="38100" dist="38100" dir="2700000" algn="tl">
                  <a:srgbClr val="000000"/>
                </a:outerShdw>
              </a:effectLst>
              <a:uLnTx/>
              <a:uFillTx/>
              <a:latin typeface="Arial"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charset="0"/>
                <a:ea typeface="+mn-ea"/>
                <a:cs typeface="+mn-cs"/>
              </a:rPr>
              <a:t>(Ephesians 2:1)</a:t>
            </a: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0" y="0"/>
            <a:ext cx="9144000" cy="533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b" anchorCtr="0" compatLnSpc="1">
            <a:prstTxWarp prst="textNoShape">
              <a:avLst/>
            </a:prstTxWarp>
          </a:bodyPr>
          <a:lst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l"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l"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l"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l"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l"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l"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l"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2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Arial"/>
                <a:ea typeface="+mj-ea"/>
                <a:cs typeface="Arial"/>
              </a:rPr>
              <a:t>Preparing to Teach the Lost</a:t>
            </a:r>
          </a:p>
        </p:txBody>
      </p:sp>
      <p:sp>
        <p:nvSpPr>
          <p:cNvPr id="3" name="Rectangle 2">
            <a:extLst>
              <a:ext uri="{FF2B5EF4-FFF2-40B4-BE49-F238E27FC236}">
                <a16:creationId xmlns:a16="http://schemas.microsoft.com/office/drawing/2014/main" xmlns="" id="{208AD28A-A25B-4F07-969A-D827773C90DA}"/>
              </a:ext>
            </a:extLst>
          </p:cNvPr>
          <p:cNvSpPr/>
          <p:nvPr/>
        </p:nvSpPr>
        <p:spPr>
          <a:xfrm>
            <a:off x="1524000" y="838200"/>
            <a:ext cx="7620000" cy="707886"/>
          </a:xfrm>
          <a:prstGeom prst="rect">
            <a:avLst/>
          </a:prstGeom>
          <a:noFill/>
        </p:spPr>
        <p:txBody>
          <a:bodyPr wrap="square" lIns="91440" tIns="45720" rIns="91440" bIns="45720">
            <a:spAutoFit/>
          </a:bodyPr>
          <a:lstStyle/>
          <a:p>
            <a:r>
              <a:rPr lang="en-US" sz="4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Black" panose="020B0A04020102020204" pitchFamily="34" charset="0"/>
              </a:rPr>
              <a:t>Present The Plan Of God</a:t>
            </a:r>
          </a:p>
        </p:txBody>
      </p:sp>
      <p:sp>
        <p:nvSpPr>
          <p:cNvPr id="4" name="Rectangle 3">
            <a:extLst>
              <a:ext uri="{FF2B5EF4-FFF2-40B4-BE49-F238E27FC236}">
                <a16:creationId xmlns:a16="http://schemas.microsoft.com/office/drawing/2014/main" xmlns="" id="{079DA184-DA82-4FD5-B02B-23FF775A1D9E}"/>
              </a:ext>
            </a:extLst>
          </p:cNvPr>
          <p:cNvSpPr/>
          <p:nvPr/>
        </p:nvSpPr>
        <p:spPr>
          <a:xfrm>
            <a:off x="427582" y="838200"/>
            <a:ext cx="938077" cy="1446550"/>
          </a:xfrm>
          <a:prstGeom prst="rect">
            <a:avLst/>
          </a:prstGeom>
          <a:noFill/>
        </p:spPr>
        <p:txBody>
          <a:bodyPr wrap="none" lIns="91440" tIns="45720" rIns="91440" bIns="45720">
            <a:spAutoFit/>
          </a:bodyPr>
          <a:lstStyle/>
          <a:p>
            <a:pPr algn="ctr"/>
            <a:r>
              <a:rPr lang="en-US" sz="8800" b="0" cap="none" spc="0" dirty="0">
                <a:ln w="18415" cmpd="sng">
                  <a:solidFill>
                    <a:srgbClr val="FFFFFF"/>
                  </a:solidFill>
                  <a:prstDash val="solid"/>
                </a:ln>
                <a:gradFill>
                  <a:gsLst>
                    <a:gs pos="0">
                      <a:srgbClr val="A50021"/>
                    </a:gs>
                    <a:gs pos="39000">
                      <a:srgbClr val="C00000"/>
                    </a:gs>
                    <a:gs pos="100000">
                      <a:srgbClr val="FF0000"/>
                    </a:gs>
                  </a:gsLst>
                  <a:lin ang="5400000" scaled="0"/>
                </a:gradFill>
                <a:effectLst>
                  <a:outerShdw blurRad="63500" dir="3600000" algn="tl" rotWithShape="0">
                    <a:srgbClr val="000000">
                      <a:alpha val="70000"/>
                    </a:srgbClr>
                  </a:outerShdw>
                </a:effectLst>
                <a:latin typeface="Arial Black" panose="020B0A04020102020204" pitchFamily="34" charset="0"/>
              </a:rPr>
              <a:t>4</a:t>
            </a:r>
          </a:p>
        </p:txBody>
      </p:sp>
      <p:sp>
        <p:nvSpPr>
          <p:cNvPr id="5" name="Rectangle 3"/>
          <p:cNvSpPr txBox="1">
            <a:spLocks noChangeArrowheads="1"/>
          </p:cNvSpPr>
          <p:nvPr/>
        </p:nvSpPr>
        <p:spPr bwMode="auto">
          <a:xfrm>
            <a:off x="1101436" y="1752600"/>
            <a:ext cx="7890163"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lr>
                <a:schemeClr val="folHlink"/>
              </a:buClr>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1"/>
              </a:buClr>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folHlink"/>
              </a:buClr>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90600" lvl="1" indent="-533400" eaLnBrk="1" hangingPunct="1">
              <a:spcBef>
                <a:spcPts val="1800"/>
              </a:spcBef>
              <a:buClr>
                <a:schemeClr val="bg1"/>
              </a:buClr>
              <a:defRPr/>
            </a:pPr>
            <a:r>
              <a:rPr lang="en-US" altLang="en-US" sz="3200" b="1" dirty="0">
                <a:ln>
                  <a:solidFill>
                    <a:srgbClr val="C00000"/>
                  </a:solidFill>
                </a:ln>
                <a:solidFill>
                  <a:schemeClr val="bg1"/>
                </a:solidFill>
                <a:effectLst>
                  <a:outerShdw blurRad="38100" dist="38100" dir="2700000" algn="tl">
                    <a:srgbClr val="000000">
                      <a:alpha val="43137"/>
                    </a:srgbClr>
                  </a:outerShdw>
                </a:effectLst>
                <a:latin typeface="Arial" panose="020B0604020202020204" pitchFamily="34" charset="0"/>
                <a:cs typeface="Arial"/>
              </a:rPr>
              <a:t>Establish the change of the covenants (Col. 2:14-17).</a:t>
            </a:r>
          </a:p>
        </p:txBody>
      </p:sp>
    </p:spTree>
    <p:extLst>
      <p:ext uri="{BB962C8B-B14F-4D97-AF65-F5344CB8AC3E}">
        <p14:creationId xmlns:p14="http://schemas.microsoft.com/office/powerpoint/2010/main" val="1721767343"/>
      </p:ext>
    </p:extLst>
  </p:cSld>
  <p:clrMapOvr>
    <a:masterClrMapping/>
  </p:clrMapOvr>
  <p:transition spd="slow">
    <p:wipe dir="d"/>
  </p:transition>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0" y="0"/>
            <a:ext cx="9144000" cy="533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b" anchorCtr="0" compatLnSpc="1">
            <a:prstTxWarp prst="textNoShape">
              <a:avLst/>
            </a:prstTxWarp>
          </a:bodyPr>
          <a:lst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l"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l"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l"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l"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l"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l"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l"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2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Arial"/>
                <a:ea typeface="+mj-ea"/>
                <a:cs typeface="Arial"/>
              </a:rPr>
              <a:t>Preparing to Teach the Lost</a:t>
            </a:r>
          </a:p>
        </p:txBody>
      </p:sp>
      <p:sp>
        <p:nvSpPr>
          <p:cNvPr id="3" name="Rectangle 2">
            <a:extLst>
              <a:ext uri="{FF2B5EF4-FFF2-40B4-BE49-F238E27FC236}">
                <a16:creationId xmlns:a16="http://schemas.microsoft.com/office/drawing/2014/main" xmlns="" id="{208AD28A-A25B-4F07-969A-D827773C90DA}"/>
              </a:ext>
            </a:extLst>
          </p:cNvPr>
          <p:cNvSpPr/>
          <p:nvPr/>
        </p:nvSpPr>
        <p:spPr>
          <a:xfrm>
            <a:off x="1524000" y="838200"/>
            <a:ext cx="7620000" cy="707886"/>
          </a:xfrm>
          <a:prstGeom prst="rect">
            <a:avLst/>
          </a:prstGeom>
          <a:noFill/>
        </p:spPr>
        <p:txBody>
          <a:bodyPr wrap="square" lIns="91440" tIns="45720" rIns="91440" bIns="45720">
            <a:spAutoFit/>
          </a:bodyPr>
          <a:lstStyle/>
          <a:p>
            <a:r>
              <a:rPr lang="en-US" sz="4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Black" panose="020B0A04020102020204" pitchFamily="34" charset="0"/>
              </a:rPr>
              <a:t>Present The Plan Of God</a:t>
            </a:r>
          </a:p>
        </p:txBody>
      </p:sp>
      <p:sp>
        <p:nvSpPr>
          <p:cNvPr id="4" name="Rectangle 3">
            <a:extLst>
              <a:ext uri="{FF2B5EF4-FFF2-40B4-BE49-F238E27FC236}">
                <a16:creationId xmlns:a16="http://schemas.microsoft.com/office/drawing/2014/main" xmlns="" id="{079DA184-DA82-4FD5-B02B-23FF775A1D9E}"/>
              </a:ext>
            </a:extLst>
          </p:cNvPr>
          <p:cNvSpPr/>
          <p:nvPr/>
        </p:nvSpPr>
        <p:spPr>
          <a:xfrm>
            <a:off x="427582" y="838200"/>
            <a:ext cx="938077" cy="1446550"/>
          </a:xfrm>
          <a:prstGeom prst="rect">
            <a:avLst/>
          </a:prstGeom>
          <a:noFill/>
        </p:spPr>
        <p:txBody>
          <a:bodyPr wrap="none" lIns="91440" tIns="45720" rIns="91440" bIns="45720">
            <a:spAutoFit/>
          </a:bodyPr>
          <a:lstStyle/>
          <a:p>
            <a:pPr algn="ctr"/>
            <a:r>
              <a:rPr lang="en-US" sz="8800" b="0" cap="none" spc="0" dirty="0">
                <a:ln w="18415" cmpd="sng">
                  <a:solidFill>
                    <a:srgbClr val="FFFFFF"/>
                  </a:solidFill>
                  <a:prstDash val="solid"/>
                </a:ln>
                <a:gradFill>
                  <a:gsLst>
                    <a:gs pos="0">
                      <a:srgbClr val="A50021"/>
                    </a:gs>
                    <a:gs pos="39000">
                      <a:srgbClr val="C00000"/>
                    </a:gs>
                    <a:gs pos="100000">
                      <a:srgbClr val="FF0000"/>
                    </a:gs>
                  </a:gsLst>
                  <a:lin ang="5400000" scaled="0"/>
                </a:gradFill>
                <a:effectLst>
                  <a:outerShdw blurRad="63500" dir="3600000" algn="tl" rotWithShape="0">
                    <a:srgbClr val="000000">
                      <a:alpha val="70000"/>
                    </a:srgbClr>
                  </a:outerShdw>
                </a:effectLst>
                <a:latin typeface="Arial Black" panose="020B0A04020102020204" pitchFamily="34" charset="0"/>
              </a:rPr>
              <a:t>4</a:t>
            </a:r>
          </a:p>
        </p:txBody>
      </p:sp>
      <p:sp>
        <p:nvSpPr>
          <p:cNvPr id="5" name="Rectangle 3"/>
          <p:cNvSpPr txBox="1">
            <a:spLocks noChangeArrowheads="1"/>
          </p:cNvSpPr>
          <p:nvPr/>
        </p:nvSpPr>
        <p:spPr bwMode="auto">
          <a:xfrm>
            <a:off x="1101436" y="1752600"/>
            <a:ext cx="7890163"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lr>
                <a:schemeClr val="folHlink"/>
              </a:buClr>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1"/>
              </a:buClr>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folHlink"/>
              </a:buClr>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90600" lvl="1" indent="-533400" eaLnBrk="1" hangingPunct="1">
              <a:spcBef>
                <a:spcPts val="1800"/>
              </a:spcBef>
              <a:buClr>
                <a:schemeClr val="bg1"/>
              </a:buClr>
              <a:defRPr/>
            </a:pPr>
            <a:r>
              <a:rPr lang="en-US" altLang="en-US" sz="3200" b="1" dirty="0">
                <a:ln>
                  <a:solidFill>
                    <a:srgbClr val="C00000"/>
                  </a:solidFill>
                </a:ln>
                <a:solidFill>
                  <a:schemeClr val="bg1"/>
                </a:solidFill>
                <a:effectLst>
                  <a:outerShdw blurRad="38100" dist="38100" dir="2700000" algn="tl">
                    <a:srgbClr val="000000">
                      <a:alpha val="43137"/>
                    </a:srgbClr>
                  </a:outerShdw>
                </a:effectLst>
                <a:latin typeface="Arial" panose="020B0604020202020204" pitchFamily="34" charset="0"/>
                <a:cs typeface="Arial"/>
              </a:rPr>
              <a:t>Establish the change of the covenants (Col. 2:14-17).</a:t>
            </a:r>
          </a:p>
          <a:p>
            <a:pPr marL="990600" lvl="1" indent="-533400" eaLnBrk="1" hangingPunct="1">
              <a:spcBef>
                <a:spcPts val="1800"/>
              </a:spcBef>
              <a:buClr>
                <a:schemeClr val="bg1"/>
              </a:buClr>
              <a:defRPr/>
            </a:pPr>
            <a:r>
              <a:rPr lang="en-US" altLang="en-US" sz="3200" b="1" dirty="0">
                <a:ln>
                  <a:solidFill>
                    <a:srgbClr val="C00000"/>
                  </a:solidFill>
                </a:ln>
                <a:solidFill>
                  <a:schemeClr val="bg1"/>
                </a:solidFill>
                <a:effectLst>
                  <a:outerShdw blurRad="38100" dist="38100" dir="2700000" algn="tl">
                    <a:srgbClr val="000000">
                      <a:alpha val="43137"/>
                    </a:srgbClr>
                  </a:outerShdw>
                </a:effectLst>
                <a:latin typeface="Arial" panose="020B0604020202020204" pitchFamily="34" charset="0"/>
                <a:cs typeface="Arial"/>
              </a:rPr>
              <a:t>Establish the truth about the church (Eph. 4:4).</a:t>
            </a:r>
          </a:p>
        </p:txBody>
      </p:sp>
    </p:spTree>
    <p:extLst>
      <p:ext uri="{BB962C8B-B14F-4D97-AF65-F5344CB8AC3E}">
        <p14:creationId xmlns:p14="http://schemas.microsoft.com/office/powerpoint/2010/main" val="2860059950"/>
      </p:ext>
    </p:extLst>
  </p:cSld>
  <p:clrMapOvr>
    <a:masterClrMapping/>
  </p:clrMapOvr>
  <p:transition spd="slow">
    <p:wipe dir="d"/>
  </p:transition>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0" y="0"/>
            <a:ext cx="9144000" cy="533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b" anchorCtr="0" compatLnSpc="1">
            <a:prstTxWarp prst="textNoShape">
              <a:avLst/>
            </a:prstTxWarp>
          </a:bodyPr>
          <a:lst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l"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l"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l"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l"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l"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l"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l"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2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Arial"/>
                <a:ea typeface="+mj-ea"/>
                <a:cs typeface="Arial"/>
              </a:rPr>
              <a:t>Preparing to Teach the Lost</a:t>
            </a:r>
          </a:p>
        </p:txBody>
      </p:sp>
      <p:sp>
        <p:nvSpPr>
          <p:cNvPr id="3" name="Rectangle 2">
            <a:extLst>
              <a:ext uri="{FF2B5EF4-FFF2-40B4-BE49-F238E27FC236}">
                <a16:creationId xmlns:a16="http://schemas.microsoft.com/office/drawing/2014/main" xmlns="" id="{208AD28A-A25B-4F07-969A-D827773C90DA}"/>
              </a:ext>
            </a:extLst>
          </p:cNvPr>
          <p:cNvSpPr/>
          <p:nvPr/>
        </p:nvSpPr>
        <p:spPr>
          <a:xfrm>
            <a:off x="1524000" y="838200"/>
            <a:ext cx="7620000" cy="707886"/>
          </a:xfrm>
          <a:prstGeom prst="rect">
            <a:avLst/>
          </a:prstGeom>
          <a:noFill/>
        </p:spPr>
        <p:txBody>
          <a:bodyPr wrap="square" lIns="91440" tIns="45720" rIns="91440" bIns="45720">
            <a:spAutoFit/>
          </a:bodyPr>
          <a:lstStyle/>
          <a:p>
            <a:r>
              <a:rPr lang="en-US" sz="4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Black" panose="020B0A04020102020204" pitchFamily="34" charset="0"/>
              </a:rPr>
              <a:t>Present The Plan Of God</a:t>
            </a:r>
          </a:p>
        </p:txBody>
      </p:sp>
      <p:sp>
        <p:nvSpPr>
          <p:cNvPr id="4" name="Rectangle 3">
            <a:extLst>
              <a:ext uri="{FF2B5EF4-FFF2-40B4-BE49-F238E27FC236}">
                <a16:creationId xmlns:a16="http://schemas.microsoft.com/office/drawing/2014/main" xmlns="" id="{079DA184-DA82-4FD5-B02B-23FF775A1D9E}"/>
              </a:ext>
            </a:extLst>
          </p:cNvPr>
          <p:cNvSpPr/>
          <p:nvPr/>
        </p:nvSpPr>
        <p:spPr>
          <a:xfrm>
            <a:off x="427582" y="838200"/>
            <a:ext cx="938077" cy="1446550"/>
          </a:xfrm>
          <a:prstGeom prst="rect">
            <a:avLst/>
          </a:prstGeom>
          <a:noFill/>
        </p:spPr>
        <p:txBody>
          <a:bodyPr wrap="none" lIns="91440" tIns="45720" rIns="91440" bIns="45720">
            <a:spAutoFit/>
          </a:bodyPr>
          <a:lstStyle/>
          <a:p>
            <a:pPr algn="ctr"/>
            <a:r>
              <a:rPr lang="en-US" sz="8800" b="0" cap="none" spc="0" dirty="0">
                <a:ln w="18415" cmpd="sng">
                  <a:solidFill>
                    <a:srgbClr val="FFFFFF"/>
                  </a:solidFill>
                  <a:prstDash val="solid"/>
                </a:ln>
                <a:gradFill>
                  <a:gsLst>
                    <a:gs pos="0">
                      <a:srgbClr val="A50021"/>
                    </a:gs>
                    <a:gs pos="39000">
                      <a:srgbClr val="C00000"/>
                    </a:gs>
                    <a:gs pos="100000">
                      <a:srgbClr val="FF0000"/>
                    </a:gs>
                  </a:gsLst>
                  <a:lin ang="5400000" scaled="0"/>
                </a:gradFill>
                <a:effectLst>
                  <a:outerShdw blurRad="63500" dir="3600000" algn="tl" rotWithShape="0">
                    <a:srgbClr val="000000">
                      <a:alpha val="70000"/>
                    </a:srgbClr>
                  </a:outerShdw>
                </a:effectLst>
                <a:latin typeface="Arial Black" panose="020B0A04020102020204" pitchFamily="34" charset="0"/>
              </a:rPr>
              <a:t>4</a:t>
            </a:r>
          </a:p>
        </p:txBody>
      </p:sp>
      <p:sp>
        <p:nvSpPr>
          <p:cNvPr id="5" name="Rectangle 3"/>
          <p:cNvSpPr txBox="1">
            <a:spLocks noChangeArrowheads="1"/>
          </p:cNvSpPr>
          <p:nvPr/>
        </p:nvSpPr>
        <p:spPr bwMode="auto">
          <a:xfrm>
            <a:off x="1101436" y="1752600"/>
            <a:ext cx="7890163"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lr>
                <a:schemeClr val="folHlink"/>
              </a:buClr>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1"/>
              </a:buClr>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folHlink"/>
              </a:buClr>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90600" lvl="1" indent="-533400" eaLnBrk="1" hangingPunct="1">
              <a:spcBef>
                <a:spcPts val="1800"/>
              </a:spcBef>
              <a:buClr>
                <a:schemeClr val="bg1"/>
              </a:buClr>
              <a:defRPr/>
            </a:pPr>
            <a:r>
              <a:rPr lang="en-US" altLang="en-US" sz="3200" b="1" dirty="0">
                <a:ln>
                  <a:solidFill>
                    <a:srgbClr val="C00000"/>
                  </a:solidFill>
                </a:ln>
                <a:solidFill>
                  <a:schemeClr val="bg1"/>
                </a:solidFill>
                <a:effectLst>
                  <a:outerShdw blurRad="38100" dist="38100" dir="2700000" algn="tl">
                    <a:srgbClr val="000000">
                      <a:alpha val="43137"/>
                    </a:srgbClr>
                  </a:outerShdw>
                </a:effectLst>
                <a:latin typeface="Arial" panose="020B0604020202020204" pitchFamily="34" charset="0"/>
                <a:cs typeface="Arial"/>
              </a:rPr>
              <a:t>Establish the change of the covenants (Col. 2:14-17).</a:t>
            </a:r>
          </a:p>
          <a:p>
            <a:pPr marL="990600" lvl="1" indent="-533400" eaLnBrk="1" hangingPunct="1">
              <a:spcBef>
                <a:spcPts val="1800"/>
              </a:spcBef>
              <a:buClr>
                <a:schemeClr val="bg1"/>
              </a:buClr>
              <a:defRPr/>
            </a:pPr>
            <a:r>
              <a:rPr lang="en-US" altLang="en-US" sz="3200" b="1" dirty="0">
                <a:ln>
                  <a:solidFill>
                    <a:srgbClr val="C00000"/>
                  </a:solidFill>
                </a:ln>
                <a:solidFill>
                  <a:schemeClr val="bg1"/>
                </a:solidFill>
                <a:effectLst>
                  <a:outerShdw blurRad="38100" dist="38100" dir="2700000" algn="tl">
                    <a:srgbClr val="000000">
                      <a:alpha val="43137"/>
                    </a:srgbClr>
                  </a:outerShdw>
                </a:effectLst>
                <a:latin typeface="Arial" panose="020B0604020202020204" pitchFamily="34" charset="0"/>
                <a:cs typeface="Arial"/>
              </a:rPr>
              <a:t>Establish the truth about the church (Eph. 4:4).</a:t>
            </a:r>
          </a:p>
          <a:p>
            <a:pPr marL="990600" lvl="1" indent="-533400" eaLnBrk="1" hangingPunct="1">
              <a:spcBef>
                <a:spcPts val="1800"/>
              </a:spcBef>
              <a:buClr>
                <a:schemeClr val="bg1"/>
              </a:buClr>
              <a:defRPr/>
            </a:pPr>
            <a:r>
              <a:rPr lang="en-US" altLang="en-US" sz="3200" b="1" dirty="0">
                <a:ln>
                  <a:solidFill>
                    <a:srgbClr val="C00000"/>
                  </a:solidFill>
                </a:ln>
                <a:solidFill>
                  <a:schemeClr val="bg1"/>
                </a:solidFill>
                <a:effectLst>
                  <a:outerShdw blurRad="38100" dist="38100" dir="2700000" algn="tl">
                    <a:srgbClr val="000000">
                      <a:alpha val="43137"/>
                    </a:srgbClr>
                  </a:outerShdw>
                </a:effectLst>
                <a:latin typeface="Arial" panose="020B0604020202020204" pitchFamily="34" charset="0"/>
                <a:cs typeface="Arial"/>
              </a:rPr>
              <a:t>Establish the truth about conversion and baptism         (Mark 16:16).</a:t>
            </a:r>
          </a:p>
        </p:txBody>
      </p:sp>
    </p:spTree>
    <p:extLst>
      <p:ext uri="{BB962C8B-B14F-4D97-AF65-F5344CB8AC3E}">
        <p14:creationId xmlns:p14="http://schemas.microsoft.com/office/powerpoint/2010/main" val="2486038409"/>
      </p:ext>
    </p:extLst>
  </p:cSld>
  <p:clrMapOvr>
    <a:masterClrMapping/>
  </p:clrMapOvr>
  <p:transition spd="slow">
    <p:wipe dir="d"/>
  </p:transition>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2286000"/>
            <a:ext cx="7772400" cy="1143000"/>
          </a:xfrm>
        </p:spPr>
        <p:txBody>
          <a:bodyPr/>
          <a:lstStyle/>
          <a:p>
            <a:r>
              <a:rPr lang="en-US" altLang="en-US" sz="4800">
                <a:solidFill>
                  <a:srgbClr val="FFFF00"/>
                </a:solidFill>
                <a:effectLst>
                  <a:outerShdw blurRad="38100" dist="38100" dir="2700000" algn="tl">
                    <a:srgbClr val="000000"/>
                  </a:outerShdw>
                </a:effectLst>
                <a:latin typeface="Arial" charset="0"/>
              </a:rPr>
              <a:t>What Does The Bible</a:t>
            </a:r>
            <a:br>
              <a:rPr lang="en-US" altLang="en-US" sz="4800">
                <a:solidFill>
                  <a:srgbClr val="FFFF00"/>
                </a:solidFill>
                <a:effectLst>
                  <a:outerShdw blurRad="38100" dist="38100" dir="2700000" algn="tl">
                    <a:srgbClr val="000000"/>
                  </a:outerShdw>
                </a:effectLst>
                <a:latin typeface="Arial" charset="0"/>
              </a:rPr>
            </a:br>
            <a:r>
              <a:rPr lang="en-US" altLang="en-US" sz="4800">
                <a:solidFill>
                  <a:srgbClr val="FFFF00"/>
                </a:solidFill>
                <a:effectLst>
                  <a:outerShdw blurRad="38100" dist="38100" dir="2700000" algn="tl">
                    <a:srgbClr val="000000"/>
                  </a:outerShdw>
                </a:effectLst>
                <a:latin typeface="Arial" charset="0"/>
              </a:rPr>
              <a:t>Say About </a:t>
            </a:r>
            <a:r>
              <a:rPr lang="en-US" altLang="en-US" sz="4800" i="1">
                <a:solidFill>
                  <a:srgbClr val="FFFF00"/>
                </a:solidFill>
                <a:effectLst>
                  <a:outerShdw blurRad="38100" dist="38100" dir="2700000" algn="tl">
                    <a:srgbClr val="000000"/>
                  </a:outerShdw>
                </a:effectLst>
                <a:latin typeface="Arial" charset="0"/>
              </a:rPr>
              <a:t>Baptism</a:t>
            </a:r>
            <a:r>
              <a:rPr lang="en-US" altLang="en-US" sz="4800">
                <a:solidFill>
                  <a:srgbClr val="FFFF00"/>
                </a:solidFill>
                <a:effectLst>
                  <a:outerShdw blurRad="38100" dist="38100" dir="2700000" algn="tl">
                    <a:srgbClr val="000000"/>
                  </a:outerShdw>
                </a:effectLst>
                <a:latin typeface="Arial" charset="0"/>
              </a:rPr>
              <a:t>?</a:t>
            </a:r>
            <a:endParaRPr lang="en-US" altLang="en-US" sz="4800">
              <a:effectLst>
                <a:outerShdw blurRad="38100" dist="38100" dir="2700000" algn="tl">
                  <a:srgbClr val="000000"/>
                </a:outerShdw>
              </a:effectLst>
              <a:latin typeface="Arial" charset="0"/>
            </a:endParaRPr>
          </a:p>
        </p:txBody>
      </p:sp>
      <p:sp>
        <p:nvSpPr>
          <p:cNvPr id="2051" name="Rectangle 3"/>
          <p:cNvSpPr>
            <a:spLocks noGrp="1" noChangeArrowheads="1"/>
          </p:cNvSpPr>
          <p:nvPr>
            <p:ph type="subTitle" idx="1"/>
          </p:nvPr>
        </p:nvSpPr>
        <p:spPr/>
        <p:txBody>
          <a:bodyPr/>
          <a:lstStyle/>
          <a:p>
            <a:r>
              <a:rPr lang="en-US" altLang="en-US">
                <a:solidFill>
                  <a:srgbClr val="FFFFFF"/>
                </a:solidFill>
                <a:effectLst>
                  <a:outerShdw blurRad="38100" dist="38100" dir="2700000" algn="tl">
                    <a:srgbClr val="000000"/>
                  </a:outerShdw>
                </a:effectLst>
                <a:latin typeface="Arial" charset="0"/>
              </a:rPr>
              <a:t>New Testament Overview</a:t>
            </a:r>
          </a:p>
          <a:p>
            <a:endParaRPr lang="en-US" altLang="en-US">
              <a:solidFill>
                <a:srgbClr val="FFFFFF"/>
              </a:solidFill>
              <a:effectLst>
                <a:outerShdw blurRad="38100" dist="38100" dir="2700000" algn="tl">
                  <a:srgbClr val="000000"/>
                </a:outerShdw>
              </a:effectLst>
              <a:latin typeface="Arial" charset="0"/>
            </a:endParaRPr>
          </a:p>
          <a:p>
            <a:r>
              <a:rPr lang="en-US" altLang="en-US" sz="1000">
                <a:solidFill>
                  <a:srgbClr val="FFFFFF"/>
                </a:solidFill>
                <a:effectLst>
                  <a:outerShdw blurRad="38100" dist="38100" dir="2700000" algn="tl">
                    <a:srgbClr val="000000"/>
                  </a:outerShdw>
                </a:effectLst>
                <a:latin typeface="Arial" charset="0"/>
              </a:rPr>
              <a:t>By David Dann</a:t>
            </a: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37954" name="Rectangle 2"/>
          <p:cNvSpPr>
            <a:spLocks noGrp="1" noChangeArrowheads="1"/>
          </p:cNvSpPr>
          <p:nvPr>
            <p:ph type="title"/>
          </p:nvPr>
        </p:nvSpPr>
        <p:spPr>
          <a:xfrm>
            <a:off x="228600" y="304800"/>
            <a:ext cx="8686800" cy="1143000"/>
          </a:xfrm>
        </p:spPr>
        <p:txBody>
          <a:bodyPr/>
          <a:lstStyle/>
          <a:p>
            <a:r>
              <a:rPr lang="en-US" altLang="en-US" sz="4600">
                <a:effectLst>
                  <a:outerShdw blurRad="38100" dist="38100" dir="2700000" algn="tl">
                    <a:srgbClr val="000000"/>
                  </a:outerShdw>
                </a:effectLst>
                <a:latin typeface="Arial" charset="0"/>
              </a:rPr>
              <a:t>Baptism </a:t>
            </a:r>
            <a:endParaRPr lang="en-US" altLang="en-US" sz="480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rbit">
  <a:themeElements>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_Default Design">
  <a:themeElements>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3_Default Design">
  <a:themeElements>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4_Default Design">
  <a:themeElements>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525" row="3">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D9E97FC9-F8A0-4C63-8A85-D786DB8113FE}">
  <we:reference id="wa104051163" version="1.2.0.3" store="en-US" storeType="OMEX"/>
  <we:alternateReferences>
    <we:reference id="wa104051163" version="1.2.0.3" store="wa104051163"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otalTime>166</TotalTime>
  <Words>3922</Words>
  <Application>Microsoft Office PowerPoint</Application>
  <PresentationFormat>On-screen Show (4:3)</PresentationFormat>
  <Paragraphs>562</Paragraphs>
  <Slides>126</Slides>
  <Notes>23</Notes>
  <HiddenSlides>0</HiddenSlides>
  <MMClips>0</MMClips>
  <ScaleCrop>false</ScaleCrop>
  <HeadingPairs>
    <vt:vector size="4" baseType="variant">
      <vt:variant>
        <vt:lpstr>Theme</vt:lpstr>
      </vt:variant>
      <vt:variant>
        <vt:i4>8</vt:i4>
      </vt:variant>
      <vt:variant>
        <vt:lpstr>Slide Titles</vt:lpstr>
      </vt:variant>
      <vt:variant>
        <vt:i4>126</vt:i4>
      </vt:variant>
    </vt:vector>
  </HeadingPairs>
  <TitlesOfParts>
    <vt:vector size="134" baseType="lpstr">
      <vt:lpstr>Office Theme</vt:lpstr>
      <vt:lpstr>1_Office Theme</vt:lpstr>
      <vt:lpstr>Orbit</vt:lpstr>
      <vt:lpstr>Default Design</vt:lpstr>
      <vt:lpstr>1_Default Design</vt:lpstr>
      <vt:lpstr>2_Default Design</vt:lpstr>
      <vt:lpstr>3_Default Design</vt:lpstr>
      <vt:lpstr>4_Default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Does God Exist? </vt:lpstr>
      <vt:lpstr>Does God Exist? --Introduction</vt:lpstr>
      <vt:lpstr>Does God Exist? --Introduction</vt:lpstr>
      <vt:lpstr>Does God Exist? --Introduction</vt:lpstr>
      <vt:lpstr>Does God Exist? --Introduction</vt:lpstr>
      <vt:lpstr>Does God Exist? --Introduction</vt:lpstr>
      <vt:lpstr>PowerPoint Presentation</vt:lpstr>
      <vt:lpstr>PowerPoint Presentation</vt:lpstr>
      <vt:lpstr>PowerPoint Presentation</vt:lpstr>
      <vt:lpstr>PowerPoint Presentation</vt:lpstr>
      <vt:lpstr>PowerPoint Presentation</vt:lpstr>
      <vt:lpstr>Does God Exist?</vt:lpstr>
      <vt:lpstr>Does God Exist?</vt:lpstr>
      <vt:lpstr>PowerPoint Presentation</vt:lpstr>
      <vt:lpstr>Is The Bible The Word Of God?</vt:lpstr>
      <vt:lpstr>Is The Bible The Word Of God?</vt:lpstr>
      <vt:lpstr>Is The Bible The Word Of God?</vt:lpstr>
      <vt:lpstr>Is The Bible The Word Of God?</vt:lpstr>
      <vt:lpstr>Is The Bible The Word Of God?</vt:lpstr>
      <vt:lpstr>Is The Bible The Word Of God?</vt:lpstr>
      <vt:lpstr>Is The Bible The Word Of God?</vt:lpstr>
      <vt:lpstr>Since God Exists:</vt:lpstr>
      <vt:lpstr>Since God Exists:</vt:lpstr>
      <vt:lpstr>Since God Exists:</vt:lpstr>
      <vt:lpstr>Since God Exists:</vt:lpstr>
      <vt:lpstr>Since God Exists:</vt:lpstr>
      <vt:lpstr>Since God Exists:</vt:lpstr>
      <vt:lpstr>Since God Exists:</vt:lpstr>
      <vt:lpstr>Since God Exists:</vt:lpstr>
      <vt:lpstr>PowerPoint Presentation</vt:lpstr>
      <vt:lpstr>Is Jesus Christ The Son Of God?    By David Dann</vt:lpstr>
      <vt:lpstr>Is Jesus Christ The Son Of God?</vt:lpstr>
      <vt:lpstr>Is Jesus Christ The Son Of God?</vt:lpstr>
      <vt:lpstr>Is Jesus Christ The Son Of God?</vt:lpstr>
      <vt:lpstr>Is Jesus Christ The Son Of God?</vt:lpstr>
      <vt:lpstr>Is Jesus Christ The Son Of God?</vt:lpstr>
      <vt:lpstr>Is Jesus Christ The Son Of God?</vt:lpstr>
      <vt:lpstr>Facts About Jesus Admitted By All</vt:lpstr>
      <vt:lpstr>Facts About Jesus Admitted By All</vt:lpstr>
      <vt:lpstr>Facts About Jesus Admitted By All</vt:lpstr>
      <vt:lpstr>Facts About Jesus Admitted By All</vt:lpstr>
      <vt:lpstr>Facts About Jesus Admitted By All</vt:lpstr>
      <vt:lpstr>PowerPoint Presentation</vt:lpstr>
      <vt:lpstr>The Authority Of The Bible</vt:lpstr>
      <vt:lpstr>The Authority Of The Bible</vt:lpstr>
      <vt:lpstr>The Authority Of The Bible</vt:lpstr>
      <vt:lpstr>The Authority Of The Bible</vt:lpstr>
      <vt:lpstr>The Authority Of The Bible</vt:lpstr>
      <vt:lpstr>The Authority Of The Bible</vt:lpstr>
      <vt:lpstr>The Authority Of The Bible</vt:lpstr>
      <vt:lpstr>The Authority Of The Bible</vt:lpstr>
      <vt:lpstr>The Authority Of The Bible</vt:lpstr>
      <vt:lpstr>The Authority Of The Bible</vt:lpstr>
      <vt:lpstr>The Authority Of The Bible</vt:lpstr>
      <vt:lpstr>PowerPoint Presentation</vt:lpstr>
      <vt:lpstr>God’s Perfect Plan</vt:lpstr>
      <vt:lpstr>God’s Perfect Plan</vt:lpstr>
      <vt:lpstr>God’s Perfect Plan</vt:lpstr>
      <vt:lpstr>God’s Perfect Plan</vt:lpstr>
      <vt:lpstr>God’s Perfect Plan</vt:lpstr>
      <vt:lpstr>God’s Perfect Plan</vt:lpstr>
      <vt:lpstr>God’s Perfect Plan</vt:lpstr>
      <vt:lpstr>God’s Perfect Plan</vt:lpstr>
      <vt:lpstr>God’s Perfect Plan</vt:lpstr>
      <vt:lpstr>God’s Perfect Plan</vt:lpstr>
      <vt:lpstr>God’s Perfect Plan</vt:lpstr>
      <vt:lpstr>God’s Perfect Plan</vt:lpstr>
      <vt:lpstr>God’s Perfect Plan</vt:lpstr>
      <vt:lpstr>Sin Entered The World</vt:lpstr>
      <vt:lpstr>Sin Entered The World</vt:lpstr>
      <vt:lpstr>Sin Entered The World</vt:lpstr>
      <vt:lpstr>Sin Entered The World</vt:lpstr>
      <vt:lpstr>PowerPoint Presentation</vt:lpstr>
      <vt:lpstr>PowerPoint Presentation</vt:lpstr>
      <vt:lpstr>PowerPoint Presentation</vt:lpstr>
      <vt:lpstr>What Does The Bible Say About Baptism?</vt:lpstr>
      <vt:lpstr>Baptism </vt:lpstr>
      <vt:lpstr>Baptism </vt:lpstr>
      <vt:lpstr>Baptism </vt:lpstr>
      <vt:lpstr>Baptism </vt:lpstr>
      <vt:lpstr>Baptism </vt:lpstr>
      <vt:lpstr>Baptism </vt:lpstr>
      <vt:lpstr>Baptism </vt:lpstr>
      <vt:lpstr>Baptism </vt:lpstr>
      <vt:lpstr>Baptism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Kevin Carlile</dc:creator>
  <cp:lastModifiedBy>Murray</cp:lastModifiedBy>
  <cp:revision>18</cp:revision>
  <dcterms:created xsi:type="dcterms:W3CDTF">2022-02-15T18:27:53Z</dcterms:created>
  <dcterms:modified xsi:type="dcterms:W3CDTF">2023-05-15T17:06:38Z</dcterms:modified>
</cp:coreProperties>
</file>