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 id="258" r:id="rId4"/>
    <p:sldId id="263" r:id="rId5"/>
    <p:sldId id="260" r:id="rId6"/>
    <p:sldId id="261" r:id="rId7"/>
    <p:sldId id="262" r:id="rId8"/>
    <p:sldId id="265"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023AF-6A91-40FF-AE86-12A8358E204A}" v="466" dt="2024-04-07T12:04:25.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2940"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Andrews" userId="0393c399443fb630" providerId="LiveId" clId="{9CE023AF-6A91-40FF-AE86-12A8358E204A}"/>
    <pc:docChg chg="undo redo custSel addSld delSld modSld">
      <pc:chgData name="Brian Andrews" userId="0393c399443fb630" providerId="LiveId" clId="{9CE023AF-6A91-40FF-AE86-12A8358E204A}" dt="2024-04-07T12:05:40.032" v="1578" actId="478"/>
      <pc:docMkLst>
        <pc:docMk/>
      </pc:docMkLst>
      <pc:sldChg chg="del">
        <pc:chgData name="Brian Andrews" userId="0393c399443fb630" providerId="LiveId" clId="{9CE023AF-6A91-40FF-AE86-12A8358E204A}" dt="2024-04-07T00:45:22.173" v="1" actId="47"/>
        <pc:sldMkLst>
          <pc:docMk/>
          <pc:sldMk cId="689712237" sldId="256"/>
        </pc:sldMkLst>
      </pc:sldChg>
      <pc:sldChg chg="modAnim">
        <pc:chgData name="Brian Andrews" userId="0393c399443fb630" providerId="LiveId" clId="{9CE023AF-6A91-40FF-AE86-12A8358E204A}" dt="2024-04-07T11:13:00.451" v="1270"/>
        <pc:sldMkLst>
          <pc:docMk/>
          <pc:sldMk cId="3746106404" sldId="257"/>
        </pc:sldMkLst>
      </pc:sldChg>
      <pc:sldChg chg="addSp delSp modSp mod delAnim modAnim">
        <pc:chgData name="Brian Andrews" userId="0393c399443fb630" providerId="LiveId" clId="{9CE023AF-6A91-40FF-AE86-12A8358E204A}" dt="2024-04-07T11:17:15.230" v="1272"/>
        <pc:sldMkLst>
          <pc:docMk/>
          <pc:sldMk cId="3529103112" sldId="258"/>
        </pc:sldMkLst>
        <pc:spChg chg="del mod">
          <ac:chgData name="Brian Andrews" userId="0393c399443fb630" providerId="LiveId" clId="{9CE023AF-6A91-40FF-AE86-12A8358E204A}" dt="2024-04-07T01:00:18.903" v="154" actId="478"/>
          <ac:spMkLst>
            <pc:docMk/>
            <pc:sldMk cId="3529103112" sldId="258"/>
            <ac:spMk id="2" creationId="{EF4FCBD8-F64F-30F3-519E-8D39DE2FF506}"/>
          </ac:spMkLst>
        </pc:spChg>
        <pc:spChg chg="mod">
          <ac:chgData name="Brian Andrews" userId="0393c399443fb630" providerId="LiveId" clId="{9CE023AF-6A91-40FF-AE86-12A8358E204A}" dt="2024-04-07T01:02:29.958" v="212" actId="1037"/>
          <ac:spMkLst>
            <pc:docMk/>
            <pc:sldMk cId="3529103112" sldId="258"/>
            <ac:spMk id="20" creationId="{6C83B085-F0A4-A2E7-7389-7AA4CA07E34D}"/>
          </ac:spMkLst>
        </pc:spChg>
        <pc:spChg chg="add del mod">
          <ac:chgData name="Brian Andrews" userId="0393c399443fb630" providerId="LiveId" clId="{9CE023AF-6A91-40FF-AE86-12A8358E204A}" dt="2024-04-07T01:00:14.120" v="153" actId="478"/>
          <ac:spMkLst>
            <pc:docMk/>
            <pc:sldMk cId="3529103112" sldId="258"/>
            <ac:spMk id="29" creationId="{628AC16A-CA6F-C7FB-474E-5D8A3DC6A459}"/>
          </ac:spMkLst>
        </pc:spChg>
        <pc:spChg chg="add del mod">
          <ac:chgData name="Brian Andrews" userId="0393c399443fb630" providerId="LiveId" clId="{9CE023AF-6A91-40FF-AE86-12A8358E204A}" dt="2024-04-07T01:00:21.566" v="155" actId="478"/>
          <ac:spMkLst>
            <pc:docMk/>
            <pc:sldMk cId="3529103112" sldId="258"/>
            <ac:spMk id="31" creationId="{8F154933-3D6D-B21F-7B4E-86259189AF88}"/>
          </ac:spMkLst>
        </pc:spChg>
        <pc:spChg chg="add mod">
          <ac:chgData name="Brian Andrews" userId="0393c399443fb630" providerId="LiveId" clId="{9CE023AF-6A91-40FF-AE86-12A8358E204A}" dt="2024-04-07T11:17:15.230" v="1272"/>
          <ac:spMkLst>
            <pc:docMk/>
            <pc:sldMk cId="3529103112" sldId="258"/>
            <ac:spMk id="32" creationId="{FAC4135F-DEEB-FF81-9471-DDFA157F4379}"/>
          </ac:spMkLst>
        </pc:spChg>
        <pc:spChg chg="add del mod">
          <ac:chgData name="Brian Andrews" userId="0393c399443fb630" providerId="LiveId" clId="{9CE023AF-6A91-40FF-AE86-12A8358E204A}" dt="2024-04-07T01:08:43.206" v="253" actId="478"/>
          <ac:spMkLst>
            <pc:docMk/>
            <pc:sldMk cId="3529103112" sldId="258"/>
            <ac:spMk id="33" creationId="{AF24451A-D800-072F-AADF-A44DC5F1A7CC}"/>
          </ac:spMkLst>
        </pc:spChg>
        <pc:spChg chg="add del mod">
          <ac:chgData name="Brian Andrews" userId="0393c399443fb630" providerId="LiveId" clId="{9CE023AF-6A91-40FF-AE86-12A8358E204A}" dt="2024-04-07T01:04:51.262" v="249" actId="478"/>
          <ac:spMkLst>
            <pc:docMk/>
            <pc:sldMk cId="3529103112" sldId="258"/>
            <ac:spMk id="34" creationId="{2EAED518-954E-C39D-87F1-455BEBC9CC25}"/>
          </ac:spMkLst>
        </pc:spChg>
        <pc:picChg chg="mod">
          <ac:chgData name="Brian Andrews" userId="0393c399443fb630" providerId="LiveId" clId="{9CE023AF-6A91-40FF-AE86-12A8358E204A}" dt="2024-04-07T01:02:29.958" v="212" actId="1037"/>
          <ac:picMkLst>
            <pc:docMk/>
            <pc:sldMk cId="3529103112" sldId="258"/>
            <ac:picMk id="7" creationId="{80AE0C9E-1689-681F-EC32-809548D7175D}"/>
          </ac:picMkLst>
        </pc:picChg>
        <pc:picChg chg="mod">
          <ac:chgData name="Brian Andrews" userId="0393c399443fb630" providerId="LiveId" clId="{9CE023AF-6A91-40FF-AE86-12A8358E204A}" dt="2024-04-07T01:02:40.824" v="236" actId="1037"/>
          <ac:picMkLst>
            <pc:docMk/>
            <pc:sldMk cId="3529103112" sldId="258"/>
            <ac:picMk id="23" creationId="{30B96404-510D-E829-3E53-C0CC7B1F6FBA}"/>
          </ac:picMkLst>
        </pc:picChg>
        <pc:picChg chg="del">
          <ac:chgData name="Brian Andrews" userId="0393c399443fb630" providerId="LiveId" clId="{9CE023AF-6A91-40FF-AE86-12A8358E204A}" dt="2024-04-07T00:48:20.855" v="8" actId="478"/>
          <ac:picMkLst>
            <pc:docMk/>
            <pc:sldMk cId="3529103112" sldId="258"/>
            <ac:picMk id="26" creationId="{D57DB164-492D-E65B-764D-610AFC44F8D5}"/>
          </ac:picMkLst>
        </pc:picChg>
      </pc:sldChg>
      <pc:sldChg chg="new">
        <pc:chgData name="Brian Andrews" userId="0393c399443fb630" providerId="LiveId" clId="{9CE023AF-6A91-40FF-AE86-12A8358E204A}" dt="2024-04-07T00:45:15.382" v="0" actId="680"/>
        <pc:sldMkLst>
          <pc:docMk/>
          <pc:sldMk cId="826425351" sldId="259"/>
        </pc:sldMkLst>
      </pc:sldChg>
      <pc:sldChg chg="addSp delSp modSp new mod setBg delDesignElem chgLayout">
        <pc:chgData name="Brian Andrews" userId="0393c399443fb630" providerId="LiveId" clId="{9CE023AF-6A91-40FF-AE86-12A8358E204A}" dt="2024-04-07T01:42:23.681" v="438" actId="121"/>
        <pc:sldMkLst>
          <pc:docMk/>
          <pc:sldMk cId="3570279550" sldId="260"/>
        </pc:sldMkLst>
        <pc:spChg chg="mod ord">
          <ac:chgData name="Brian Andrews" userId="0393c399443fb630" providerId="LiveId" clId="{9CE023AF-6A91-40FF-AE86-12A8358E204A}" dt="2024-04-07T01:34:56.286" v="388" actId="20577"/>
          <ac:spMkLst>
            <pc:docMk/>
            <pc:sldMk cId="3570279550" sldId="260"/>
            <ac:spMk id="2" creationId="{9EB433C1-4600-D7BB-4D45-347B8F33FA5D}"/>
          </ac:spMkLst>
        </pc:spChg>
        <pc:spChg chg="mod ord">
          <ac:chgData name="Brian Andrews" userId="0393c399443fb630" providerId="LiveId" clId="{9CE023AF-6A91-40FF-AE86-12A8358E204A}" dt="2024-04-07T01:30:49.015" v="312" actId="27636"/>
          <ac:spMkLst>
            <pc:docMk/>
            <pc:sldMk cId="3570279550" sldId="260"/>
            <ac:spMk id="3" creationId="{6364D875-B501-1846-4000-4EDF0153CCAF}"/>
          </ac:spMkLst>
        </pc:spChg>
        <pc:spChg chg="add del mod">
          <ac:chgData name="Brian Andrews" userId="0393c399443fb630" providerId="LiveId" clId="{9CE023AF-6A91-40FF-AE86-12A8358E204A}" dt="2024-04-07T01:26:24.509" v="265" actId="6264"/>
          <ac:spMkLst>
            <pc:docMk/>
            <pc:sldMk cId="3570279550" sldId="260"/>
            <ac:spMk id="4" creationId="{58FD4447-C091-A3A2-6C45-586FB438E993}"/>
          </ac:spMkLst>
        </pc:spChg>
        <pc:spChg chg="add del mod">
          <ac:chgData name="Brian Andrews" userId="0393c399443fb630" providerId="LiveId" clId="{9CE023AF-6A91-40FF-AE86-12A8358E204A}" dt="2024-04-07T01:26:24.509" v="265" actId="6264"/>
          <ac:spMkLst>
            <pc:docMk/>
            <pc:sldMk cId="3570279550" sldId="260"/>
            <ac:spMk id="5" creationId="{A303C152-3B06-B79D-0FAD-78151747F830}"/>
          </ac:spMkLst>
        </pc:spChg>
        <pc:spChg chg="add del mod">
          <ac:chgData name="Brian Andrews" userId="0393c399443fb630" providerId="LiveId" clId="{9CE023AF-6A91-40FF-AE86-12A8358E204A}" dt="2024-04-07T01:29:36.715" v="302" actId="6264"/>
          <ac:spMkLst>
            <pc:docMk/>
            <pc:sldMk cId="3570279550" sldId="260"/>
            <ac:spMk id="6" creationId="{FE5B845A-570B-DD0F-A350-8338D5D1BC84}"/>
          </ac:spMkLst>
        </pc:spChg>
        <pc:spChg chg="add del mod">
          <ac:chgData name="Brian Andrews" userId="0393c399443fb630" providerId="LiveId" clId="{9CE023AF-6A91-40FF-AE86-12A8358E204A}" dt="2024-04-07T01:29:36.715" v="302" actId="6264"/>
          <ac:spMkLst>
            <pc:docMk/>
            <pc:sldMk cId="3570279550" sldId="260"/>
            <ac:spMk id="7" creationId="{E4F1774D-0761-FD24-707C-93FAC5E29065}"/>
          </ac:spMkLst>
        </pc:spChg>
        <pc:spChg chg="add del">
          <ac:chgData name="Brian Andrews" userId="0393c399443fb630" providerId="LiveId" clId="{9CE023AF-6A91-40FF-AE86-12A8358E204A}" dt="2024-04-07T01:26:57.442" v="269" actId="26606"/>
          <ac:spMkLst>
            <pc:docMk/>
            <pc:sldMk cId="3570279550" sldId="260"/>
            <ac:spMk id="8" creationId="{5C8908E2-EE49-44D2-9428-A28D2312A8D5}"/>
          </ac:spMkLst>
        </pc:spChg>
        <pc:spChg chg="add del">
          <ac:chgData name="Brian Andrews" userId="0393c399443fb630" providerId="LiveId" clId="{9CE023AF-6A91-40FF-AE86-12A8358E204A}" dt="2024-04-07T01:30:24.995" v="305" actId="26606"/>
          <ac:spMkLst>
            <pc:docMk/>
            <pc:sldMk cId="3570279550" sldId="260"/>
            <ac:spMk id="9" creationId="{18873D23-2DCF-4B31-A009-95721C06E8E1}"/>
          </ac:spMkLst>
        </pc:spChg>
        <pc:spChg chg="add del">
          <ac:chgData name="Brian Andrews" userId="0393c399443fb630" providerId="LiveId" clId="{9CE023AF-6A91-40FF-AE86-12A8358E204A}" dt="2024-04-07T01:30:24.995" v="305" actId="26606"/>
          <ac:spMkLst>
            <pc:docMk/>
            <pc:sldMk cId="3570279550" sldId="260"/>
            <ac:spMk id="11" creationId="{C13EF075-D4EF-4929-ADBC-91B27DA19955}"/>
          </ac:spMkLst>
        </pc:spChg>
        <pc:spChg chg="add del">
          <ac:chgData name="Brian Andrews" userId="0393c399443fb630" providerId="LiveId" clId="{9CE023AF-6A91-40FF-AE86-12A8358E204A}" dt="2024-04-07T01:27:05.730" v="273" actId="26606"/>
          <ac:spMkLst>
            <pc:docMk/>
            <pc:sldMk cId="3570279550" sldId="260"/>
            <ac:spMk id="12" creationId="{CD9FE4EF-C4D8-49A0-B2FF-81D8DB7D8A24}"/>
          </ac:spMkLst>
        </pc:spChg>
        <pc:spChg chg="add del">
          <ac:chgData name="Brian Andrews" userId="0393c399443fb630" providerId="LiveId" clId="{9CE023AF-6A91-40FF-AE86-12A8358E204A}" dt="2024-04-07T01:26:57.442" v="269" actId="26606"/>
          <ac:spMkLst>
            <pc:docMk/>
            <pc:sldMk cId="3570279550" sldId="260"/>
            <ac:spMk id="14" creationId="{BD92035A-AA2F-4CD8-A556-1CE8BDEC75BD}"/>
          </ac:spMkLst>
        </pc:spChg>
        <pc:spChg chg="add del">
          <ac:chgData name="Brian Andrews" userId="0393c399443fb630" providerId="LiveId" clId="{9CE023AF-6A91-40FF-AE86-12A8358E204A}" dt="2024-04-07T01:26:57.442" v="269" actId="26606"/>
          <ac:spMkLst>
            <pc:docMk/>
            <pc:sldMk cId="3570279550" sldId="260"/>
            <ac:spMk id="16" creationId="{ED888B23-07FA-482A-96DF-47E31AF1A603}"/>
          </ac:spMkLst>
        </pc:spChg>
        <pc:spChg chg="add del">
          <ac:chgData name="Brian Andrews" userId="0393c399443fb630" providerId="LiveId" clId="{9CE023AF-6A91-40FF-AE86-12A8358E204A}" dt="2024-04-07T01:27:03.149" v="271" actId="26606"/>
          <ac:spMkLst>
            <pc:docMk/>
            <pc:sldMk cId="3570279550" sldId="260"/>
            <ac:spMk id="18" creationId="{1C799903-48D5-4A31-A1A2-541072D9771E}"/>
          </ac:spMkLst>
        </pc:spChg>
        <pc:spChg chg="add del">
          <ac:chgData name="Brian Andrews" userId="0393c399443fb630" providerId="LiveId" clId="{9CE023AF-6A91-40FF-AE86-12A8358E204A}" dt="2024-04-07T01:27:03.149" v="271" actId="26606"/>
          <ac:spMkLst>
            <pc:docMk/>
            <pc:sldMk cId="3570279550" sldId="260"/>
            <ac:spMk id="19" creationId="{8EFFF109-FC58-4FD3-BE05-9775A1310F55}"/>
          </ac:spMkLst>
        </pc:spChg>
        <pc:spChg chg="add del">
          <ac:chgData name="Brian Andrews" userId="0393c399443fb630" providerId="LiveId" clId="{9CE023AF-6A91-40FF-AE86-12A8358E204A}" dt="2024-04-07T01:27:03.149" v="271" actId="26606"/>
          <ac:spMkLst>
            <pc:docMk/>
            <pc:sldMk cId="3570279550" sldId="260"/>
            <ac:spMk id="20" creationId="{E1B96AD6-92A9-4273-A62B-96A1C3E0BA95}"/>
          </ac:spMkLst>
        </pc:spChg>
        <pc:spChg chg="add del">
          <ac:chgData name="Brian Andrews" userId="0393c399443fb630" providerId="LiveId" clId="{9CE023AF-6A91-40FF-AE86-12A8358E204A}" dt="2024-04-07T01:27:03.149" v="271" actId="26606"/>
          <ac:spMkLst>
            <pc:docMk/>
            <pc:sldMk cId="3570279550" sldId="260"/>
            <ac:spMk id="21" creationId="{463EEC44-1BA3-44ED-81FC-A644B04B2A44}"/>
          </ac:spMkLst>
        </pc:spChg>
        <pc:spChg chg="add del">
          <ac:chgData name="Brian Andrews" userId="0393c399443fb630" providerId="LiveId" clId="{9CE023AF-6A91-40FF-AE86-12A8358E204A}" dt="2024-04-07T01:27:05.730" v="273" actId="26606"/>
          <ac:spMkLst>
            <pc:docMk/>
            <pc:sldMk cId="3570279550" sldId="260"/>
            <ac:spMk id="23" creationId="{09588DA8-065E-4F6F-8EFD-43104AB2E0CF}"/>
          </ac:spMkLst>
        </pc:spChg>
        <pc:spChg chg="add del">
          <ac:chgData name="Brian Andrews" userId="0393c399443fb630" providerId="LiveId" clId="{9CE023AF-6A91-40FF-AE86-12A8358E204A}" dt="2024-04-07T01:27:05.730" v="273" actId="26606"/>
          <ac:spMkLst>
            <pc:docMk/>
            <pc:sldMk cId="3570279550" sldId="260"/>
            <ac:spMk id="24" creationId="{C4285719-470E-454C-AF62-8323075F1F5B}"/>
          </ac:spMkLst>
        </pc:spChg>
        <pc:spChg chg="add del">
          <ac:chgData name="Brian Andrews" userId="0393c399443fb630" providerId="LiveId" clId="{9CE023AF-6A91-40FF-AE86-12A8358E204A}" dt="2024-04-07T01:27:05.730" v="273" actId="26606"/>
          <ac:spMkLst>
            <pc:docMk/>
            <pc:sldMk cId="3570279550" sldId="260"/>
            <ac:spMk id="25" creationId="{4300840D-0A0B-4512-BACA-B439D5B9C57C}"/>
          </ac:spMkLst>
        </pc:spChg>
        <pc:spChg chg="add del">
          <ac:chgData name="Brian Andrews" userId="0393c399443fb630" providerId="LiveId" clId="{9CE023AF-6A91-40FF-AE86-12A8358E204A}" dt="2024-04-07T01:27:05.730" v="273" actId="26606"/>
          <ac:spMkLst>
            <pc:docMk/>
            <pc:sldMk cId="3570279550" sldId="260"/>
            <ac:spMk id="26" creationId="{D2B78728-A580-49A7-84F9-6EF6F583ADE0}"/>
          </ac:spMkLst>
        </pc:spChg>
        <pc:spChg chg="add del">
          <ac:chgData name="Brian Andrews" userId="0393c399443fb630" providerId="LiveId" clId="{9CE023AF-6A91-40FF-AE86-12A8358E204A}" dt="2024-04-07T01:27:05.730" v="273" actId="26606"/>
          <ac:spMkLst>
            <pc:docMk/>
            <pc:sldMk cId="3570279550" sldId="260"/>
            <ac:spMk id="27" creationId="{38FAA1A1-D861-433F-88FA-1E9D6FD31D11}"/>
          </ac:spMkLst>
        </pc:spChg>
        <pc:spChg chg="add del">
          <ac:chgData name="Brian Andrews" userId="0393c399443fb630" providerId="LiveId" clId="{9CE023AF-6A91-40FF-AE86-12A8358E204A}" dt="2024-04-07T01:27:05.730" v="273" actId="26606"/>
          <ac:spMkLst>
            <pc:docMk/>
            <pc:sldMk cId="3570279550" sldId="260"/>
            <ac:spMk id="28" creationId="{8D71EDA1-87BF-4D5D-AB79-F346FD19278A}"/>
          </ac:spMkLst>
        </pc:spChg>
        <pc:spChg chg="add del">
          <ac:chgData name="Brian Andrews" userId="0393c399443fb630" providerId="LiveId" clId="{9CE023AF-6A91-40FF-AE86-12A8358E204A}" dt="2024-04-07T01:27:44.200" v="282" actId="26606"/>
          <ac:spMkLst>
            <pc:docMk/>
            <pc:sldMk cId="3570279550" sldId="260"/>
            <ac:spMk id="30" creationId="{1C799903-48D5-4A31-A1A2-541072D9771E}"/>
          </ac:spMkLst>
        </pc:spChg>
        <pc:spChg chg="add del">
          <ac:chgData name="Brian Andrews" userId="0393c399443fb630" providerId="LiveId" clId="{9CE023AF-6A91-40FF-AE86-12A8358E204A}" dt="2024-04-07T01:27:44.200" v="282" actId="26606"/>
          <ac:spMkLst>
            <pc:docMk/>
            <pc:sldMk cId="3570279550" sldId="260"/>
            <ac:spMk id="31" creationId="{8EFFF109-FC58-4FD3-BE05-9775A1310F55}"/>
          </ac:spMkLst>
        </pc:spChg>
        <pc:spChg chg="add del">
          <ac:chgData name="Brian Andrews" userId="0393c399443fb630" providerId="LiveId" clId="{9CE023AF-6A91-40FF-AE86-12A8358E204A}" dt="2024-04-07T01:27:44.200" v="282" actId="26606"/>
          <ac:spMkLst>
            <pc:docMk/>
            <pc:sldMk cId="3570279550" sldId="260"/>
            <ac:spMk id="32" creationId="{E1B96AD6-92A9-4273-A62B-96A1C3E0BA95}"/>
          </ac:spMkLst>
        </pc:spChg>
        <pc:spChg chg="add del">
          <ac:chgData name="Brian Andrews" userId="0393c399443fb630" providerId="LiveId" clId="{9CE023AF-6A91-40FF-AE86-12A8358E204A}" dt="2024-04-07T01:27:44.200" v="282" actId="26606"/>
          <ac:spMkLst>
            <pc:docMk/>
            <pc:sldMk cId="3570279550" sldId="260"/>
            <ac:spMk id="33" creationId="{463EEC44-1BA3-44ED-81FC-A644B04B2A44}"/>
          </ac:spMkLst>
        </pc:spChg>
        <pc:spChg chg="add">
          <ac:chgData name="Brian Andrews" userId="0393c399443fb630" providerId="LiveId" clId="{9CE023AF-6A91-40FF-AE86-12A8358E204A}" dt="2024-04-07T01:30:25.005" v="306" actId="26606"/>
          <ac:spMkLst>
            <pc:docMk/>
            <pc:sldMk cId="3570279550" sldId="260"/>
            <ac:spMk id="34" creationId="{1C799903-48D5-4A31-A1A2-541072D9771E}"/>
          </ac:spMkLst>
        </pc:spChg>
        <pc:spChg chg="add">
          <ac:chgData name="Brian Andrews" userId="0393c399443fb630" providerId="LiveId" clId="{9CE023AF-6A91-40FF-AE86-12A8358E204A}" dt="2024-04-07T01:30:25.005" v="306" actId="26606"/>
          <ac:spMkLst>
            <pc:docMk/>
            <pc:sldMk cId="3570279550" sldId="260"/>
            <ac:spMk id="35" creationId="{8EFFF109-FC58-4FD3-BE05-9775A1310F55}"/>
          </ac:spMkLst>
        </pc:spChg>
        <pc:spChg chg="add">
          <ac:chgData name="Brian Andrews" userId="0393c399443fb630" providerId="LiveId" clId="{9CE023AF-6A91-40FF-AE86-12A8358E204A}" dt="2024-04-07T01:30:25.005" v="306" actId="26606"/>
          <ac:spMkLst>
            <pc:docMk/>
            <pc:sldMk cId="3570279550" sldId="260"/>
            <ac:spMk id="36" creationId="{E1B96AD6-92A9-4273-A62B-96A1C3E0BA95}"/>
          </ac:spMkLst>
        </pc:spChg>
        <pc:spChg chg="add">
          <ac:chgData name="Brian Andrews" userId="0393c399443fb630" providerId="LiveId" clId="{9CE023AF-6A91-40FF-AE86-12A8358E204A}" dt="2024-04-07T01:30:25.005" v="306" actId="26606"/>
          <ac:spMkLst>
            <pc:docMk/>
            <pc:sldMk cId="3570279550" sldId="260"/>
            <ac:spMk id="37" creationId="{463EEC44-1BA3-44ED-81FC-A644B04B2A44}"/>
          </ac:spMkLst>
        </pc:spChg>
        <pc:spChg chg="add del">
          <ac:chgData name="Brian Andrews" userId="0393c399443fb630" providerId="LiveId" clId="{9CE023AF-6A91-40FF-AE86-12A8358E204A}" dt="2024-04-07T01:29:36.715" v="302" actId="6264"/>
          <ac:spMkLst>
            <pc:docMk/>
            <pc:sldMk cId="3570279550" sldId="260"/>
            <ac:spMk id="38" creationId="{5C8908E2-EE49-44D2-9428-A28D2312A8D5}"/>
          </ac:spMkLst>
        </pc:spChg>
        <pc:spChg chg="add mod">
          <ac:chgData name="Brian Andrews" userId="0393c399443fb630" providerId="LiveId" clId="{9CE023AF-6A91-40FF-AE86-12A8358E204A}" dt="2024-04-07T01:42:23.681" v="438" actId="121"/>
          <ac:spMkLst>
            <pc:docMk/>
            <pc:sldMk cId="3570279550" sldId="260"/>
            <ac:spMk id="43" creationId="{585E095F-496E-CE54-A553-09D17B076983}"/>
          </ac:spMkLst>
        </pc:spChg>
        <pc:spChg chg="add del">
          <ac:chgData name="Brian Andrews" userId="0393c399443fb630" providerId="LiveId" clId="{9CE023AF-6A91-40FF-AE86-12A8358E204A}" dt="2024-04-07T01:29:36.715" v="302" actId="6264"/>
          <ac:spMkLst>
            <pc:docMk/>
            <pc:sldMk cId="3570279550" sldId="260"/>
            <ac:spMk id="44" creationId="{BD92035A-AA2F-4CD8-A556-1CE8BDEC75BD}"/>
          </ac:spMkLst>
        </pc:spChg>
        <pc:spChg chg="add del">
          <ac:chgData name="Brian Andrews" userId="0393c399443fb630" providerId="LiveId" clId="{9CE023AF-6A91-40FF-AE86-12A8358E204A}" dt="2024-04-07T01:29:36.715" v="302" actId="6264"/>
          <ac:spMkLst>
            <pc:docMk/>
            <pc:sldMk cId="3570279550" sldId="260"/>
            <ac:spMk id="46" creationId="{ED888B23-07FA-482A-96DF-47E31AF1A603}"/>
          </ac:spMkLst>
        </pc:spChg>
        <pc:grpChg chg="add del">
          <ac:chgData name="Brian Andrews" userId="0393c399443fb630" providerId="LiveId" clId="{9CE023AF-6A91-40FF-AE86-12A8358E204A}" dt="2024-04-07T01:26:57.442" v="269" actId="26606"/>
          <ac:grpSpMkLst>
            <pc:docMk/>
            <pc:sldMk cId="3570279550" sldId="260"/>
            <ac:grpSpMk id="10" creationId="{5D1A9D8B-3117-4D9D-BDA4-DD81895098B0}"/>
          </ac:grpSpMkLst>
        </pc:grpChg>
        <pc:grpChg chg="add del">
          <ac:chgData name="Brian Andrews" userId="0393c399443fb630" providerId="LiveId" clId="{9CE023AF-6A91-40FF-AE86-12A8358E204A}" dt="2024-04-07T01:30:24.995" v="305" actId="26606"/>
          <ac:grpSpMkLst>
            <pc:docMk/>
            <pc:sldMk cId="3570279550" sldId="260"/>
            <ac:grpSpMk id="17" creationId="{DAA26DFA-AAB2-4973-9C17-16D587C7B198}"/>
          </ac:grpSpMkLst>
        </pc:grpChg>
        <pc:grpChg chg="add del">
          <ac:chgData name="Brian Andrews" userId="0393c399443fb630" providerId="LiveId" clId="{9CE023AF-6A91-40FF-AE86-12A8358E204A}" dt="2024-04-07T01:29:36.715" v="302" actId="6264"/>
          <ac:grpSpMkLst>
            <pc:docMk/>
            <pc:sldMk cId="3570279550" sldId="260"/>
            <ac:grpSpMk id="40" creationId="{5D1A9D8B-3117-4D9D-BDA4-DD81895098B0}"/>
          </ac:grpSpMkLst>
        </pc:grpChg>
      </pc:sldChg>
      <pc:sldChg chg="addSp modSp add mod">
        <pc:chgData name="Brian Andrews" userId="0393c399443fb630" providerId="LiveId" clId="{9CE023AF-6A91-40FF-AE86-12A8358E204A}" dt="2024-04-07T01:42:10.666" v="435" actId="121"/>
        <pc:sldMkLst>
          <pc:docMk/>
          <pc:sldMk cId="137235727" sldId="261"/>
        </pc:sldMkLst>
        <pc:spChg chg="mod">
          <ac:chgData name="Brian Andrews" userId="0393c399443fb630" providerId="LiveId" clId="{9CE023AF-6A91-40FF-AE86-12A8358E204A}" dt="2024-04-07T01:37:41.399" v="408" actId="14100"/>
          <ac:spMkLst>
            <pc:docMk/>
            <pc:sldMk cId="137235727" sldId="261"/>
            <ac:spMk id="2" creationId="{9EB433C1-4600-D7BB-4D45-347B8F33FA5D}"/>
          </ac:spMkLst>
        </pc:spChg>
        <pc:spChg chg="mod">
          <ac:chgData name="Brian Andrews" userId="0393c399443fb630" providerId="LiveId" clId="{9CE023AF-6A91-40FF-AE86-12A8358E204A}" dt="2024-04-07T01:37:29.051" v="407" actId="113"/>
          <ac:spMkLst>
            <pc:docMk/>
            <pc:sldMk cId="137235727" sldId="261"/>
            <ac:spMk id="3" creationId="{6364D875-B501-1846-4000-4EDF0153CCAF}"/>
          </ac:spMkLst>
        </pc:spChg>
        <pc:spChg chg="add mod">
          <ac:chgData name="Brian Andrews" userId="0393c399443fb630" providerId="LiveId" clId="{9CE023AF-6A91-40FF-AE86-12A8358E204A}" dt="2024-04-07T01:42:10.666" v="435" actId="121"/>
          <ac:spMkLst>
            <pc:docMk/>
            <pc:sldMk cId="137235727" sldId="261"/>
            <ac:spMk id="5" creationId="{86D51290-C4FA-8931-C030-0A80CADD8E83}"/>
          </ac:spMkLst>
        </pc:spChg>
      </pc:sldChg>
      <pc:sldChg chg="delSp modSp add del mod setBg delDesignElem">
        <pc:chgData name="Brian Andrews" userId="0393c399443fb630" providerId="LiveId" clId="{9CE023AF-6A91-40FF-AE86-12A8358E204A}" dt="2024-04-07T01:32:20.757" v="316" actId="47"/>
        <pc:sldMkLst>
          <pc:docMk/>
          <pc:sldMk cId="386049880" sldId="261"/>
        </pc:sldMkLst>
        <pc:spChg chg="mod">
          <ac:chgData name="Brian Andrews" userId="0393c399443fb630" providerId="LiveId" clId="{9CE023AF-6A91-40FF-AE86-12A8358E204A}" dt="2024-04-07T01:32:11.960" v="315" actId="20577"/>
          <ac:spMkLst>
            <pc:docMk/>
            <pc:sldMk cId="386049880" sldId="261"/>
            <ac:spMk id="2" creationId="{9EB433C1-4600-D7BB-4D45-347B8F33FA5D}"/>
          </ac:spMkLst>
        </pc:spChg>
        <pc:spChg chg="del">
          <ac:chgData name="Brian Andrews" userId="0393c399443fb630" providerId="LiveId" clId="{9CE023AF-6A91-40FF-AE86-12A8358E204A}" dt="2024-04-07T01:31:45.624" v="314"/>
          <ac:spMkLst>
            <pc:docMk/>
            <pc:sldMk cId="386049880" sldId="261"/>
            <ac:spMk id="34" creationId="{1C799903-48D5-4A31-A1A2-541072D9771E}"/>
          </ac:spMkLst>
        </pc:spChg>
        <pc:spChg chg="del">
          <ac:chgData name="Brian Andrews" userId="0393c399443fb630" providerId="LiveId" clId="{9CE023AF-6A91-40FF-AE86-12A8358E204A}" dt="2024-04-07T01:31:45.624" v="314"/>
          <ac:spMkLst>
            <pc:docMk/>
            <pc:sldMk cId="386049880" sldId="261"/>
            <ac:spMk id="35" creationId="{8EFFF109-FC58-4FD3-BE05-9775A1310F55}"/>
          </ac:spMkLst>
        </pc:spChg>
        <pc:spChg chg="del">
          <ac:chgData name="Brian Andrews" userId="0393c399443fb630" providerId="LiveId" clId="{9CE023AF-6A91-40FF-AE86-12A8358E204A}" dt="2024-04-07T01:31:45.624" v="314"/>
          <ac:spMkLst>
            <pc:docMk/>
            <pc:sldMk cId="386049880" sldId="261"/>
            <ac:spMk id="36" creationId="{E1B96AD6-92A9-4273-A62B-96A1C3E0BA95}"/>
          </ac:spMkLst>
        </pc:spChg>
        <pc:spChg chg="del">
          <ac:chgData name="Brian Andrews" userId="0393c399443fb630" providerId="LiveId" clId="{9CE023AF-6A91-40FF-AE86-12A8358E204A}" dt="2024-04-07T01:31:45.624" v="314"/>
          <ac:spMkLst>
            <pc:docMk/>
            <pc:sldMk cId="386049880" sldId="261"/>
            <ac:spMk id="37" creationId="{463EEC44-1BA3-44ED-81FC-A644B04B2A44}"/>
          </ac:spMkLst>
        </pc:spChg>
      </pc:sldChg>
      <pc:sldChg chg="addSp delSp add del setBg delDesignElem">
        <pc:chgData name="Brian Andrews" userId="0393c399443fb630" providerId="LiveId" clId="{9CE023AF-6A91-40FF-AE86-12A8358E204A}" dt="2024-04-07T01:32:40.656" v="321"/>
        <pc:sldMkLst>
          <pc:docMk/>
          <pc:sldMk cId="3159033830" sldId="261"/>
        </pc:sldMkLst>
        <pc:spChg chg="add del">
          <ac:chgData name="Brian Andrews" userId="0393c399443fb630" providerId="LiveId" clId="{9CE023AF-6A91-40FF-AE86-12A8358E204A}" dt="2024-04-07T01:32:40.656" v="321"/>
          <ac:spMkLst>
            <pc:docMk/>
            <pc:sldMk cId="3159033830" sldId="261"/>
            <ac:spMk id="34" creationId="{1C799903-48D5-4A31-A1A2-541072D9771E}"/>
          </ac:spMkLst>
        </pc:spChg>
        <pc:spChg chg="add del">
          <ac:chgData name="Brian Andrews" userId="0393c399443fb630" providerId="LiveId" clId="{9CE023AF-6A91-40FF-AE86-12A8358E204A}" dt="2024-04-07T01:32:40.656" v="321"/>
          <ac:spMkLst>
            <pc:docMk/>
            <pc:sldMk cId="3159033830" sldId="261"/>
            <ac:spMk id="35" creationId="{8EFFF109-FC58-4FD3-BE05-9775A1310F55}"/>
          </ac:spMkLst>
        </pc:spChg>
        <pc:spChg chg="add del">
          <ac:chgData name="Brian Andrews" userId="0393c399443fb630" providerId="LiveId" clId="{9CE023AF-6A91-40FF-AE86-12A8358E204A}" dt="2024-04-07T01:32:40.656" v="321"/>
          <ac:spMkLst>
            <pc:docMk/>
            <pc:sldMk cId="3159033830" sldId="261"/>
            <ac:spMk id="36" creationId="{E1B96AD6-92A9-4273-A62B-96A1C3E0BA95}"/>
          </ac:spMkLst>
        </pc:spChg>
        <pc:spChg chg="add del">
          <ac:chgData name="Brian Andrews" userId="0393c399443fb630" providerId="LiveId" clId="{9CE023AF-6A91-40FF-AE86-12A8358E204A}" dt="2024-04-07T01:32:40.656" v="321"/>
          <ac:spMkLst>
            <pc:docMk/>
            <pc:sldMk cId="3159033830" sldId="261"/>
            <ac:spMk id="37" creationId="{463EEC44-1BA3-44ED-81FC-A644B04B2A44}"/>
          </ac:spMkLst>
        </pc:spChg>
      </pc:sldChg>
      <pc:sldChg chg="addSp delSp add del setBg delDesignElem">
        <pc:chgData name="Brian Andrews" userId="0393c399443fb630" providerId="LiveId" clId="{9CE023AF-6A91-40FF-AE86-12A8358E204A}" dt="2024-04-07T01:36:07.197" v="393"/>
        <pc:sldMkLst>
          <pc:docMk/>
          <pc:sldMk cId="1762345519" sldId="262"/>
        </pc:sldMkLst>
        <pc:spChg chg="add del">
          <ac:chgData name="Brian Andrews" userId="0393c399443fb630" providerId="LiveId" clId="{9CE023AF-6A91-40FF-AE86-12A8358E204A}" dt="2024-04-07T01:36:07.197" v="393"/>
          <ac:spMkLst>
            <pc:docMk/>
            <pc:sldMk cId="1762345519" sldId="262"/>
            <ac:spMk id="34" creationId="{1C799903-48D5-4A31-A1A2-541072D9771E}"/>
          </ac:spMkLst>
        </pc:spChg>
        <pc:spChg chg="add del">
          <ac:chgData name="Brian Andrews" userId="0393c399443fb630" providerId="LiveId" clId="{9CE023AF-6A91-40FF-AE86-12A8358E204A}" dt="2024-04-07T01:36:07.197" v="393"/>
          <ac:spMkLst>
            <pc:docMk/>
            <pc:sldMk cId="1762345519" sldId="262"/>
            <ac:spMk id="35" creationId="{8EFFF109-FC58-4FD3-BE05-9775A1310F55}"/>
          </ac:spMkLst>
        </pc:spChg>
        <pc:spChg chg="add del">
          <ac:chgData name="Brian Andrews" userId="0393c399443fb630" providerId="LiveId" clId="{9CE023AF-6A91-40FF-AE86-12A8358E204A}" dt="2024-04-07T01:36:07.197" v="393"/>
          <ac:spMkLst>
            <pc:docMk/>
            <pc:sldMk cId="1762345519" sldId="262"/>
            <ac:spMk id="36" creationId="{E1B96AD6-92A9-4273-A62B-96A1C3E0BA95}"/>
          </ac:spMkLst>
        </pc:spChg>
        <pc:spChg chg="add del">
          <ac:chgData name="Brian Andrews" userId="0393c399443fb630" providerId="LiveId" clId="{9CE023AF-6A91-40FF-AE86-12A8358E204A}" dt="2024-04-07T01:36:07.197" v="393"/>
          <ac:spMkLst>
            <pc:docMk/>
            <pc:sldMk cId="1762345519" sldId="262"/>
            <ac:spMk id="37" creationId="{463EEC44-1BA3-44ED-81FC-A644B04B2A44}"/>
          </ac:spMkLst>
        </pc:spChg>
      </pc:sldChg>
      <pc:sldChg chg="addSp modSp add mod modAnim">
        <pc:chgData name="Brian Andrews" userId="0393c399443fb630" providerId="LiveId" clId="{9CE023AF-6A91-40FF-AE86-12A8358E204A}" dt="2024-04-07T11:19:52.189" v="1274" actId="20577"/>
        <pc:sldMkLst>
          <pc:docMk/>
          <pc:sldMk cId="4196450163" sldId="262"/>
        </pc:sldMkLst>
        <pc:spChg chg="mod">
          <ac:chgData name="Brian Andrews" userId="0393c399443fb630" providerId="LiveId" clId="{9CE023AF-6A91-40FF-AE86-12A8358E204A}" dt="2024-04-07T11:19:52.189" v="1274" actId="20577"/>
          <ac:spMkLst>
            <pc:docMk/>
            <pc:sldMk cId="4196450163" sldId="262"/>
            <ac:spMk id="2" creationId="{9EB433C1-4600-D7BB-4D45-347B8F33FA5D}"/>
          </ac:spMkLst>
        </pc:spChg>
        <pc:spChg chg="mod">
          <ac:chgData name="Brian Andrews" userId="0393c399443fb630" providerId="LiveId" clId="{9CE023AF-6A91-40FF-AE86-12A8358E204A}" dt="2024-04-07T01:41:04.566" v="424" actId="113"/>
          <ac:spMkLst>
            <pc:docMk/>
            <pc:sldMk cId="4196450163" sldId="262"/>
            <ac:spMk id="3" creationId="{6364D875-B501-1846-4000-4EDF0153CCAF}"/>
          </ac:spMkLst>
        </pc:spChg>
        <pc:spChg chg="mod">
          <ac:chgData name="Brian Andrews" userId="0393c399443fb630" providerId="LiveId" clId="{9CE023AF-6A91-40FF-AE86-12A8358E204A}" dt="2024-04-07T01:41:52.158" v="432" actId="121"/>
          <ac:spMkLst>
            <pc:docMk/>
            <pc:sldMk cId="4196450163" sldId="262"/>
            <ac:spMk id="5" creationId="{86D51290-C4FA-8931-C030-0A80CADD8E83}"/>
          </ac:spMkLst>
        </pc:spChg>
        <pc:picChg chg="add mod">
          <ac:chgData name="Brian Andrews" userId="0393c399443fb630" providerId="LiveId" clId="{9CE023AF-6A91-40FF-AE86-12A8358E204A}" dt="2024-04-07T01:46:11.511" v="448" actId="12789"/>
          <ac:picMkLst>
            <pc:docMk/>
            <pc:sldMk cId="4196450163" sldId="262"/>
            <ac:picMk id="1026" creationId="{0DC5EDA1-A446-5007-E69D-1AC63BB15E07}"/>
          </ac:picMkLst>
        </pc:picChg>
      </pc:sldChg>
      <pc:sldChg chg="addSp delSp modSp new mod setBg modClrScheme addAnim delAnim chgLayout">
        <pc:chgData name="Brian Andrews" userId="0393c399443fb630" providerId="LiveId" clId="{9CE023AF-6A91-40FF-AE86-12A8358E204A}" dt="2024-04-07T01:49:00.380" v="490" actId="26606"/>
        <pc:sldMkLst>
          <pc:docMk/>
          <pc:sldMk cId="2393811564" sldId="263"/>
        </pc:sldMkLst>
        <pc:spChg chg="del mod ord">
          <ac:chgData name="Brian Andrews" userId="0393c399443fb630" providerId="LiveId" clId="{9CE023AF-6A91-40FF-AE86-12A8358E204A}" dt="2024-04-07T01:47:10.834" v="451" actId="700"/>
          <ac:spMkLst>
            <pc:docMk/>
            <pc:sldMk cId="2393811564" sldId="263"/>
            <ac:spMk id="2" creationId="{AE89F22B-5491-B794-2A7B-F225816840D2}"/>
          </ac:spMkLst>
        </pc:spChg>
        <pc:spChg chg="del mod ord">
          <ac:chgData name="Brian Andrews" userId="0393c399443fb630" providerId="LiveId" clId="{9CE023AF-6A91-40FF-AE86-12A8358E204A}" dt="2024-04-07T01:47:10.834" v="451" actId="700"/>
          <ac:spMkLst>
            <pc:docMk/>
            <pc:sldMk cId="2393811564" sldId="263"/>
            <ac:spMk id="3" creationId="{609D446E-041D-3B7B-0ED8-E4FD7C855D31}"/>
          </ac:spMkLst>
        </pc:spChg>
        <pc:spChg chg="add del mod ord">
          <ac:chgData name="Brian Andrews" userId="0393c399443fb630" providerId="LiveId" clId="{9CE023AF-6A91-40FF-AE86-12A8358E204A}" dt="2024-04-07T01:47:19.604" v="458" actId="700"/>
          <ac:spMkLst>
            <pc:docMk/>
            <pc:sldMk cId="2393811564" sldId="263"/>
            <ac:spMk id="4" creationId="{486EEEDA-45D8-A28D-7107-6B747A944FC6}"/>
          </ac:spMkLst>
        </pc:spChg>
        <pc:spChg chg="add del mod ord">
          <ac:chgData name="Brian Andrews" userId="0393c399443fb630" providerId="LiveId" clId="{9CE023AF-6A91-40FF-AE86-12A8358E204A}" dt="2024-04-07T01:47:19.604" v="458" actId="700"/>
          <ac:spMkLst>
            <pc:docMk/>
            <pc:sldMk cId="2393811564" sldId="263"/>
            <ac:spMk id="5" creationId="{78D95D6F-761C-33BD-CA26-0627C5A649A0}"/>
          </ac:spMkLst>
        </pc:spChg>
        <pc:spChg chg="add mod ord">
          <ac:chgData name="Brian Andrews" userId="0393c399443fb630" providerId="LiveId" clId="{9CE023AF-6A91-40FF-AE86-12A8358E204A}" dt="2024-04-07T01:49:00.380" v="490" actId="26606"/>
          <ac:spMkLst>
            <pc:docMk/>
            <pc:sldMk cId="2393811564" sldId="263"/>
            <ac:spMk id="6" creationId="{4F7466B6-79DC-29B7-DCFB-64869FEE97C2}"/>
          </ac:spMkLst>
        </pc:spChg>
        <pc:spChg chg="add">
          <ac:chgData name="Brian Andrews" userId="0393c399443fb630" providerId="LiveId" clId="{9CE023AF-6A91-40FF-AE86-12A8358E204A}" dt="2024-04-07T01:49:00.380" v="490" actId="26606"/>
          <ac:spMkLst>
            <pc:docMk/>
            <pc:sldMk cId="2393811564" sldId="263"/>
            <ac:spMk id="11" creationId="{FFD48BC7-DC40-47DE-87EE-9F4B6ECB9ABB}"/>
          </ac:spMkLst>
        </pc:spChg>
        <pc:spChg chg="add del">
          <ac:chgData name="Brian Andrews" userId="0393c399443fb630" providerId="LiveId" clId="{9CE023AF-6A91-40FF-AE86-12A8358E204A}" dt="2024-04-07T01:49:00.369" v="489" actId="26606"/>
          <ac:spMkLst>
            <pc:docMk/>
            <pc:sldMk cId="2393811564" sldId="263"/>
            <ac:spMk id="12" creationId="{E2BA2BD9-7B54-4190-8F06-3EF3658A0020}"/>
          </ac:spMkLst>
        </pc:spChg>
        <pc:spChg chg="add">
          <ac:chgData name="Brian Andrews" userId="0393c399443fb630" providerId="LiveId" clId="{9CE023AF-6A91-40FF-AE86-12A8358E204A}" dt="2024-04-07T01:49:00.380" v="490" actId="26606"/>
          <ac:spMkLst>
            <pc:docMk/>
            <pc:sldMk cId="2393811564" sldId="263"/>
            <ac:spMk id="13" creationId="{E502BBC7-2C76-46F3-BC24-5985BC13DB88}"/>
          </ac:spMkLst>
        </pc:spChg>
        <pc:spChg chg="add del">
          <ac:chgData name="Brian Andrews" userId="0393c399443fb630" providerId="LiveId" clId="{9CE023AF-6A91-40FF-AE86-12A8358E204A}" dt="2024-04-07T01:49:00.369" v="489" actId="26606"/>
          <ac:spMkLst>
            <pc:docMk/>
            <pc:sldMk cId="2393811564" sldId="263"/>
            <ac:spMk id="14" creationId="{184F9D61-9303-40B4-9F7E-66A9B4EDC458}"/>
          </ac:spMkLst>
        </pc:spChg>
        <pc:spChg chg="add">
          <ac:chgData name="Brian Andrews" userId="0393c399443fb630" providerId="LiveId" clId="{9CE023AF-6A91-40FF-AE86-12A8358E204A}" dt="2024-04-07T01:49:00.380" v="490" actId="26606"/>
          <ac:spMkLst>
            <pc:docMk/>
            <pc:sldMk cId="2393811564" sldId="263"/>
            <ac:spMk id="15" creationId="{C7F28D52-2A5F-4D23-81AE-7CB8B591C7AF}"/>
          </ac:spMkLst>
        </pc:spChg>
        <pc:spChg chg="add del">
          <ac:chgData name="Brian Andrews" userId="0393c399443fb630" providerId="LiveId" clId="{9CE023AF-6A91-40FF-AE86-12A8358E204A}" dt="2024-04-07T01:49:00.369" v="489" actId="26606"/>
          <ac:spMkLst>
            <pc:docMk/>
            <pc:sldMk cId="2393811564" sldId="263"/>
            <ac:spMk id="16" creationId="{648D746A-0359-4EAE-8CF9-062E281698EC}"/>
          </ac:spMkLst>
        </pc:spChg>
        <pc:spChg chg="add">
          <ac:chgData name="Brian Andrews" userId="0393c399443fb630" providerId="LiveId" clId="{9CE023AF-6A91-40FF-AE86-12A8358E204A}" dt="2024-04-07T01:49:00.380" v="490" actId="26606"/>
          <ac:spMkLst>
            <pc:docMk/>
            <pc:sldMk cId="2393811564" sldId="263"/>
            <ac:spMk id="17" creationId="{3629484E-3792-4B3D-89AD-7C8A1ED0E0D4}"/>
          </ac:spMkLst>
        </pc:spChg>
        <pc:picChg chg="add del">
          <ac:chgData name="Brian Andrews" userId="0393c399443fb630" providerId="LiveId" clId="{9CE023AF-6A91-40FF-AE86-12A8358E204A}" dt="2024-04-07T01:49:00.369" v="489" actId="26606"/>
          <ac:picMkLst>
            <pc:docMk/>
            <pc:sldMk cId="2393811564" sldId="263"/>
            <ac:picMk id="8" creationId="{CF971EBC-2C46-646F-B3ED-956318A2079E}"/>
          </ac:picMkLst>
        </pc:picChg>
      </pc:sldChg>
      <pc:sldChg chg="modSp new del mod">
        <pc:chgData name="Brian Andrews" userId="0393c399443fb630" providerId="LiveId" clId="{9CE023AF-6A91-40FF-AE86-12A8358E204A}" dt="2024-04-07T01:58:13.569" v="652" actId="47"/>
        <pc:sldMkLst>
          <pc:docMk/>
          <pc:sldMk cId="2874408556" sldId="264"/>
        </pc:sldMkLst>
        <pc:spChg chg="mod">
          <ac:chgData name="Brian Andrews" userId="0393c399443fb630" providerId="LiveId" clId="{9CE023AF-6A91-40FF-AE86-12A8358E204A}" dt="2024-04-07T01:53:57.744" v="568" actId="21"/>
          <ac:spMkLst>
            <pc:docMk/>
            <pc:sldMk cId="2874408556" sldId="264"/>
            <ac:spMk id="2" creationId="{CAC99037-9896-6A3D-F85E-50FEB8C7D597}"/>
          </ac:spMkLst>
        </pc:spChg>
        <pc:spChg chg="mod">
          <ac:chgData name="Brian Andrews" userId="0393c399443fb630" providerId="LiveId" clId="{9CE023AF-6A91-40FF-AE86-12A8358E204A}" dt="2024-04-07T01:53:01.018" v="561" actId="27636"/>
          <ac:spMkLst>
            <pc:docMk/>
            <pc:sldMk cId="2874408556" sldId="264"/>
            <ac:spMk id="3" creationId="{1F06CD51-58A3-A9F0-536B-B1553D541018}"/>
          </ac:spMkLst>
        </pc:spChg>
      </pc:sldChg>
      <pc:sldChg chg="addSp delSp add del setBg delDesignElem">
        <pc:chgData name="Brian Andrews" userId="0393c399443fb630" providerId="LiveId" clId="{9CE023AF-6A91-40FF-AE86-12A8358E204A}" dt="2024-04-07T01:53:28.758" v="566"/>
        <pc:sldMkLst>
          <pc:docMk/>
          <pc:sldMk cId="1424234173" sldId="265"/>
        </pc:sldMkLst>
        <pc:spChg chg="add del">
          <ac:chgData name="Brian Andrews" userId="0393c399443fb630" providerId="LiveId" clId="{9CE023AF-6A91-40FF-AE86-12A8358E204A}" dt="2024-04-07T01:53:28.758" v="566"/>
          <ac:spMkLst>
            <pc:docMk/>
            <pc:sldMk cId="1424234173" sldId="265"/>
            <ac:spMk id="34" creationId="{1C799903-48D5-4A31-A1A2-541072D9771E}"/>
          </ac:spMkLst>
        </pc:spChg>
        <pc:spChg chg="add del">
          <ac:chgData name="Brian Andrews" userId="0393c399443fb630" providerId="LiveId" clId="{9CE023AF-6A91-40FF-AE86-12A8358E204A}" dt="2024-04-07T01:53:28.758" v="566"/>
          <ac:spMkLst>
            <pc:docMk/>
            <pc:sldMk cId="1424234173" sldId="265"/>
            <ac:spMk id="35" creationId="{8EFFF109-FC58-4FD3-BE05-9775A1310F55}"/>
          </ac:spMkLst>
        </pc:spChg>
        <pc:spChg chg="add del">
          <ac:chgData name="Brian Andrews" userId="0393c399443fb630" providerId="LiveId" clId="{9CE023AF-6A91-40FF-AE86-12A8358E204A}" dt="2024-04-07T01:53:28.758" v="566"/>
          <ac:spMkLst>
            <pc:docMk/>
            <pc:sldMk cId="1424234173" sldId="265"/>
            <ac:spMk id="36" creationId="{E1B96AD6-92A9-4273-A62B-96A1C3E0BA95}"/>
          </ac:spMkLst>
        </pc:spChg>
        <pc:spChg chg="add del">
          <ac:chgData name="Brian Andrews" userId="0393c399443fb630" providerId="LiveId" clId="{9CE023AF-6A91-40FF-AE86-12A8358E204A}" dt="2024-04-07T01:53:28.758" v="566"/>
          <ac:spMkLst>
            <pc:docMk/>
            <pc:sldMk cId="1424234173" sldId="265"/>
            <ac:spMk id="37" creationId="{463EEC44-1BA3-44ED-81FC-A644B04B2A44}"/>
          </ac:spMkLst>
        </pc:spChg>
      </pc:sldChg>
      <pc:sldChg chg="modSp add mod modAnim">
        <pc:chgData name="Brian Andrews" userId="0393c399443fb630" providerId="LiveId" clId="{9CE023AF-6A91-40FF-AE86-12A8358E204A}" dt="2024-04-07T11:30:56.760" v="1372" actId="20577"/>
        <pc:sldMkLst>
          <pc:docMk/>
          <pc:sldMk cId="2411403089" sldId="265"/>
        </pc:sldMkLst>
        <pc:spChg chg="mod">
          <ac:chgData name="Brian Andrews" userId="0393c399443fb630" providerId="LiveId" clId="{9CE023AF-6A91-40FF-AE86-12A8358E204A}" dt="2024-04-07T01:55:17.716" v="586" actId="20577"/>
          <ac:spMkLst>
            <pc:docMk/>
            <pc:sldMk cId="2411403089" sldId="265"/>
            <ac:spMk id="2" creationId="{9EB433C1-4600-D7BB-4D45-347B8F33FA5D}"/>
          </ac:spMkLst>
        </pc:spChg>
        <pc:spChg chg="mod">
          <ac:chgData name="Brian Andrews" userId="0393c399443fb630" providerId="LiveId" clId="{9CE023AF-6A91-40FF-AE86-12A8358E204A}" dt="2024-04-07T11:30:56.760" v="1372" actId="20577"/>
          <ac:spMkLst>
            <pc:docMk/>
            <pc:sldMk cId="2411403089" sldId="265"/>
            <ac:spMk id="3" creationId="{6364D875-B501-1846-4000-4EDF0153CCAF}"/>
          </ac:spMkLst>
        </pc:spChg>
        <pc:spChg chg="mod">
          <ac:chgData name="Brian Andrews" userId="0393c399443fb630" providerId="LiveId" clId="{9CE023AF-6A91-40FF-AE86-12A8358E204A}" dt="2024-04-07T02:14:00.331" v="828" actId="20577"/>
          <ac:spMkLst>
            <pc:docMk/>
            <pc:sldMk cId="2411403089" sldId="265"/>
            <ac:spMk id="5" creationId="{86D51290-C4FA-8931-C030-0A80CADD8E83}"/>
          </ac:spMkLst>
        </pc:spChg>
      </pc:sldChg>
      <pc:sldChg chg="modSp add mod modAnim">
        <pc:chgData name="Brian Andrews" userId="0393c399443fb630" providerId="LiveId" clId="{9CE023AF-6A91-40FF-AE86-12A8358E204A}" dt="2024-04-07T11:35:54.942" v="1445" actId="14100"/>
        <pc:sldMkLst>
          <pc:docMk/>
          <pc:sldMk cId="462090305" sldId="266"/>
        </pc:sldMkLst>
        <pc:spChg chg="mod">
          <ac:chgData name="Brian Andrews" userId="0393c399443fb630" providerId="LiveId" clId="{9CE023AF-6A91-40FF-AE86-12A8358E204A}" dt="2024-04-07T11:35:54.942" v="1445" actId="14100"/>
          <ac:spMkLst>
            <pc:docMk/>
            <pc:sldMk cId="462090305" sldId="266"/>
            <ac:spMk id="2" creationId="{9EB433C1-4600-D7BB-4D45-347B8F33FA5D}"/>
          </ac:spMkLst>
        </pc:spChg>
        <pc:spChg chg="mod">
          <ac:chgData name="Brian Andrews" userId="0393c399443fb630" providerId="LiveId" clId="{9CE023AF-6A91-40FF-AE86-12A8358E204A}" dt="2024-04-07T02:06:14.653" v="726" actId="20577"/>
          <ac:spMkLst>
            <pc:docMk/>
            <pc:sldMk cId="462090305" sldId="266"/>
            <ac:spMk id="3" creationId="{6364D875-B501-1846-4000-4EDF0153CCAF}"/>
          </ac:spMkLst>
        </pc:spChg>
        <pc:spChg chg="mod">
          <ac:chgData name="Brian Andrews" userId="0393c399443fb630" providerId="LiveId" clId="{9CE023AF-6A91-40FF-AE86-12A8358E204A}" dt="2024-04-07T02:05:17.251" v="725" actId="6549"/>
          <ac:spMkLst>
            <pc:docMk/>
            <pc:sldMk cId="462090305" sldId="266"/>
            <ac:spMk id="5" creationId="{86D51290-C4FA-8931-C030-0A80CADD8E83}"/>
          </ac:spMkLst>
        </pc:spChg>
      </pc:sldChg>
      <pc:sldChg chg="addSp delSp add del setBg delDesignElem">
        <pc:chgData name="Brian Andrews" userId="0393c399443fb630" providerId="LiveId" clId="{9CE023AF-6A91-40FF-AE86-12A8358E204A}" dt="2024-04-07T01:59:27.198" v="656"/>
        <pc:sldMkLst>
          <pc:docMk/>
          <pc:sldMk cId="3362039513" sldId="266"/>
        </pc:sldMkLst>
        <pc:spChg chg="add del">
          <ac:chgData name="Brian Andrews" userId="0393c399443fb630" providerId="LiveId" clId="{9CE023AF-6A91-40FF-AE86-12A8358E204A}" dt="2024-04-07T01:59:27.198" v="656"/>
          <ac:spMkLst>
            <pc:docMk/>
            <pc:sldMk cId="3362039513" sldId="266"/>
            <ac:spMk id="34" creationId="{1C799903-48D5-4A31-A1A2-541072D9771E}"/>
          </ac:spMkLst>
        </pc:spChg>
        <pc:spChg chg="add del">
          <ac:chgData name="Brian Andrews" userId="0393c399443fb630" providerId="LiveId" clId="{9CE023AF-6A91-40FF-AE86-12A8358E204A}" dt="2024-04-07T01:59:27.198" v="656"/>
          <ac:spMkLst>
            <pc:docMk/>
            <pc:sldMk cId="3362039513" sldId="266"/>
            <ac:spMk id="35" creationId="{8EFFF109-FC58-4FD3-BE05-9775A1310F55}"/>
          </ac:spMkLst>
        </pc:spChg>
        <pc:spChg chg="add del">
          <ac:chgData name="Brian Andrews" userId="0393c399443fb630" providerId="LiveId" clId="{9CE023AF-6A91-40FF-AE86-12A8358E204A}" dt="2024-04-07T01:59:27.198" v="656"/>
          <ac:spMkLst>
            <pc:docMk/>
            <pc:sldMk cId="3362039513" sldId="266"/>
            <ac:spMk id="36" creationId="{E1B96AD6-92A9-4273-A62B-96A1C3E0BA95}"/>
          </ac:spMkLst>
        </pc:spChg>
        <pc:spChg chg="add del">
          <ac:chgData name="Brian Andrews" userId="0393c399443fb630" providerId="LiveId" clId="{9CE023AF-6A91-40FF-AE86-12A8358E204A}" dt="2024-04-07T01:59:27.198" v="656"/>
          <ac:spMkLst>
            <pc:docMk/>
            <pc:sldMk cId="3362039513" sldId="266"/>
            <ac:spMk id="37" creationId="{463EEC44-1BA3-44ED-81FC-A644B04B2A44}"/>
          </ac:spMkLst>
        </pc:spChg>
      </pc:sldChg>
      <pc:sldChg chg="addSp delSp add del setBg delDesignElem">
        <pc:chgData name="Brian Andrews" userId="0393c399443fb630" providerId="LiveId" clId="{9CE023AF-6A91-40FF-AE86-12A8358E204A}" dt="2024-04-07T02:07:28.760" v="729"/>
        <pc:sldMkLst>
          <pc:docMk/>
          <pc:sldMk cId="2136782618" sldId="267"/>
        </pc:sldMkLst>
        <pc:spChg chg="add del">
          <ac:chgData name="Brian Andrews" userId="0393c399443fb630" providerId="LiveId" clId="{9CE023AF-6A91-40FF-AE86-12A8358E204A}" dt="2024-04-07T02:07:28.760" v="729"/>
          <ac:spMkLst>
            <pc:docMk/>
            <pc:sldMk cId="2136782618" sldId="267"/>
            <ac:spMk id="34" creationId="{1C799903-48D5-4A31-A1A2-541072D9771E}"/>
          </ac:spMkLst>
        </pc:spChg>
        <pc:spChg chg="add del">
          <ac:chgData name="Brian Andrews" userId="0393c399443fb630" providerId="LiveId" clId="{9CE023AF-6A91-40FF-AE86-12A8358E204A}" dt="2024-04-07T02:07:28.760" v="729"/>
          <ac:spMkLst>
            <pc:docMk/>
            <pc:sldMk cId="2136782618" sldId="267"/>
            <ac:spMk id="35" creationId="{8EFFF109-FC58-4FD3-BE05-9775A1310F55}"/>
          </ac:spMkLst>
        </pc:spChg>
        <pc:spChg chg="add del">
          <ac:chgData name="Brian Andrews" userId="0393c399443fb630" providerId="LiveId" clId="{9CE023AF-6A91-40FF-AE86-12A8358E204A}" dt="2024-04-07T02:07:28.760" v="729"/>
          <ac:spMkLst>
            <pc:docMk/>
            <pc:sldMk cId="2136782618" sldId="267"/>
            <ac:spMk id="36" creationId="{E1B96AD6-92A9-4273-A62B-96A1C3E0BA95}"/>
          </ac:spMkLst>
        </pc:spChg>
        <pc:spChg chg="add del">
          <ac:chgData name="Brian Andrews" userId="0393c399443fb630" providerId="LiveId" clId="{9CE023AF-6A91-40FF-AE86-12A8358E204A}" dt="2024-04-07T02:07:28.760" v="729"/>
          <ac:spMkLst>
            <pc:docMk/>
            <pc:sldMk cId="2136782618" sldId="267"/>
            <ac:spMk id="37" creationId="{463EEC44-1BA3-44ED-81FC-A644B04B2A44}"/>
          </ac:spMkLst>
        </pc:spChg>
      </pc:sldChg>
      <pc:sldChg chg="modSp add mod modAnim">
        <pc:chgData name="Brian Andrews" userId="0393c399443fb630" providerId="LiveId" clId="{9CE023AF-6A91-40FF-AE86-12A8358E204A}" dt="2024-04-07T11:36:48.703" v="1448" actId="20577"/>
        <pc:sldMkLst>
          <pc:docMk/>
          <pc:sldMk cId="2789696843" sldId="267"/>
        </pc:sldMkLst>
        <pc:spChg chg="mod">
          <ac:chgData name="Brian Andrews" userId="0393c399443fb630" providerId="LiveId" clId="{9CE023AF-6A91-40FF-AE86-12A8358E204A}" dt="2024-04-07T11:36:48.703" v="1448" actId="20577"/>
          <ac:spMkLst>
            <pc:docMk/>
            <pc:sldMk cId="2789696843" sldId="267"/>
            <ac:spMk id="2" creationId="{9EB433C1-4600-D7BB-4D45-347B8F33FA5D}"/>
          </ac:spMkLst>
        </pc:spChg>
        <pc:spChg chg="mod">
          <ac:chgData name="Brian Andrews" userId="0393c399443fb630" providerId="LiveId" clId="{9CE023AF-6A91-40FF-AE86-12A8358E204A}" dt="2024-04-07T02:11:22.069" v="807" actId="20577"/>
          <ac:spMkLst>
            <pc:docMk/>
            <pc:sldMk cId="2789696843" sldId="267"/>
            <ac:spMk id="3" creationId="{6364D875-B501-1846-4000-4EDF0153CCAF}"/>
          </ac:spMkLst>
        </pc:spChg>
        <pc:spChg chg="mod">
          <ac:chgData name="Brian Andrews" userId="0393c399443fb630" providerId="LiveId" clId="{9CE023AF-6A91-40FF-AE86-12A8358E204A}" dt="2024-04-07T02:11:07.407" v="798"/>
          <ac:spMkLst>
            <pc:docMk/>
            <pc:sldMk cId="2789696843" sldId="267"/>
            <ac:spMk id="5" creationId="{86D51290-C4FA-8931-C030-0A80CADD8E83}"/>
          </ac:spMkLst>
        </pc:spChg>
      </pc:sldChg>
      <pc:sldChg chg="delSp modSp add mod modAnim">
        <pc:chgData name="Brian Andrews" userId="0393c399443fb630" providerId="LiveId" clId="{9CE023AF-6A91-40FF-AE86-12A8358E204A}" dt="2024-04-07T11:42:01.155" v="1507" actId="20577"/>
        <pc:sldMkLst>
          <pc:docMk/>
          <pc:sldMk cId="375093307" sldId="268"/>
        </pc:sldMkLst>
        <pc:spChg chg="mod">
          <ac:chgData name="Brian Andrews" userId="0393c399443fb630" providerId="LiveId" clId="{9CE023AF-6A91-40FF-AE86-12A8358E204A}" dt="2024-04-07T02:13:23.518" v="826" actId="14100"/>
          <ac:spMkLst>
            <pc:docMk/>
            <pc:sldMk cId="375093307" sldId="268"/>
            <ac:spMk id="2" creationId="{9EB433C1-4600-D7BB-4D45-347B8F33FA5D}"/>
          </ac:spMkLst>
        </pc:spChg>
        <pc:spChg chg="mod">
          <ac:chgData name="Brian Andrews" userId="0393c399443fb630" providerId="LiveId" clId="{9CE023AF-6A91-40FF-AE86-12A8358E204A}" dt="2024-04-07T11:42:01.155" v="1507" actId="20577"/>
          <ac:spMkLst>
            <pc:docMk/>
            <pc:sldMk cId="375093307" sldId="268"/>
            <ac:spMk id="3" creationId="{6364D875-B501-1846-4000-4EDF0153CCAF}"/>
          </ac:spMkLst>
        </pc:spChg>
        <pc:spChg chg="del">
          <ac:chgData name="Brian Andrews" userId="0393c399443fb630" providerId="LiveId" clId="{9CE023AF-6A91-40FF-AE86-12A8358E204A}" dt="2024-04-07T02:19:49.112" v="866" actId="478"/>
          <ac:spMkLst>
            <pc:docMk/>
            <pc:sldMk cId="375093307" sldId="268"/>
            <ac:spMk id="5" creationId="{86D51290-C4FA-8931-C030-0A80CADD8E83}"/>
          </ac:spMkLst>
        </pc:spChg>
      </pc:sldChg>
      <pc:sldChg chg="addSp delSp add del setBg delDesignElem">
        <pc:chgData name="Brian Andrews" userId="0393c399443fb630" providerId="LiveId" clId="{9CE023AF-6A91-40FF-AE86-12A8358E204A}" dt="2024-04-07T02:12:42.535" v="810"/>
        <pc:sldMkLst>
          <pc:docMk/>
          <pc:sldMk cId="2244639354" sldId="268"/>
        </pc:sldMkLst>
        <pc:spChg chg="add del">
          <ac:chgData name="Brian Andrews" userId="0393c399443fb630" providerId="LiveId" clId="{9CE023AF-6A91-40FF-AE86-12A8358E204A}" dt="2024-04-07T02:12:42.535" v="810"/>
          <ac:spMkLst>
            <pc:docMk/>
            <pc:sldMk cId="2244639354" sldId="268"/>
            <ac:spMk id="34" creationId="{1C799903-48D5-4A31-A1A2-541072D9771E}"/>
          </ac:spMkLst>
        </pc:spChg>
        <pc:spChg chg="add del">
          <ac:chgData name="Brian Andrews" userId="0393c399443fb630" providerId="LiveId" clId="{9CE023AF-6A91-40FF-AE86-12A8358E204A}" dt="2024-04-07T02:12:42.535" v="810"/>
          <ac:spMkLst>
            <pc:docMk/>
            <pc:sldMk cId="2244639354" sldId="268"/>
            <ac:spMk id="35" creationId="{8EFFF109-FC58-4FD3-BE05-9775A1310F55}"/>
          </ac:spMkLst>
        </pc:spChg>
        <pc:spChg chg="add del">
          <ac:chgData name="Brian Andrews" userId="0393c399443fb630" providerId="LiveId" clId="{9CE023AF-6A91-40FF-AE86-12A8358E204A}" dt="2024-04-07T02:12:42.535" v="810"/>
          <ac:spMkLst>
            <pc:docMk/>
            <pc:sldMk cId="2244639354" sldId="268"/>
            <ac:spMk id="36" creationId="{E1B96AD6-92A9-4273-A62B-96A1C3E0BA95}"/>
          </ac:spMkLst>
        </pc:spChg>
        <pc:spChg chg="add del">
          <ac:chgData name="Brian Andrews" userId="0393c399443fb630" providerId="LiveId" clId="{9CE023AF-6A91-40FF-AE86-12A8358E204A}" dt="2024-04-07T02:12:42.535" v="810"/>
          <ac:spMkLst>
            <pc:docMk/>
            <pc:sldMk cId="2244639354" sldId="268"/>
            <ac:spMk id="37" creationId="{463EEC44-1BA3-44ED-81FC-A644B04B2A44}"/>
          </ac:spMkLst>
        </pc:spChg>
      </pc:sldChg>
      <pc:sldChg chg="modSp add mod modAnim">
        <pc:chgData name="Brian Andrews" userId="0393c399443fb630" providerId="LiveId" clId="{9CE023AF-6A91-40FF-AE86-12A8358E204A}" dt="2024-04-07T11:42:50.282" v="1508"/>
        <pc:sldMkLst>
          <pc:docMk/>
          <pc:sldMk cId="987682434" sldId="269"/>
        </pc:sldMkLst>
        <pc:spChg chg="mod">
          <ac:chgData name="Brian Andrews" userId="0393c399443fb630" providerId="LiveId" clId="{9CE023AF-6A91-40FF-AE86-12A8358E204A}" dt="2024-04-07T02:23:45.031" v="891" actId="20577"/>
          <ac:spMkLst>
            <pc:docMk/>
            <pc:sldMk cId="987682434" sldId="269"/>
            <ac:spMk id="2" creationId="{9EB433C1-4600-D7BB-4D45-347B8F33FA5D}"/>
          </ac:spMkLst>
        </pc:spChg>
        <pc:spChg chg="mod">
          <ac:chgData name="Brian Andrews" userId="0393c399443fb630" providerId="LiveId" clId="{9CE023AF-6A91-40FF-AE86-12A8358E204A}" dt="2024-04-07T02:23:10.847" v="883" actId="313"/>
          <ac:spMkLst>
            <pc:docMk/>
            <pc:sldMk cId="987682434" sldId="269"/>
            <ac:spMk id="3" creationId="{6364D875-B501-1846-4000-4EDF0153CCAF}"/>
          </ac:spMkLst>
        </pc:spChg>
        <pc:spChg chg="mod">
          <ac:chgData name="Brian Andrews" userId="0393c399443fb630" providerId="LiveId" clId="{9CE023AF-6A91-40FF-AE86-12A8358E204A}" dt="2024-04-07T02:22:50.997" v="877" actId="6549"/>
          <ac:spMkLst>
            <pc:docMk/>
            <pc:sldMk cId="987682434" sldId="269"/>
            <ac:spMk id="5" creationId="{86D51290-C4FA-8931-C030-0A80CADD8E83}"/>
          </ac:spMkLst>
        </pc:spChg>
      </pc:sldChg>
      <pc:sldChg chg="addSp delSp add del setBg delDesignElem">
        <pc:chgData name="Brian Andrews" userId="0393c399443fb630" providerId="LiveId" clId="{9CE023AF-6A91-40FF-AE86-12A8358E204A}" dt="2024-04-07T02:22:26.511" v="871"/>
        <pc:sldMkLst>
          <pc:docMk/>
          <pc:sldMk cId="2803181821" sldId="269"/>
        </pc:sldMkLst>
        <pc:spChg chg="add del">
          <ac:chgData name="Brian Andrews" userId="0393c399443fb630" providerId="LiveId" clId="{9CE023AF-6A91-40FF-AE86-12A8358E204A}" dt="2024-04-07T02:22:26.511" v="871"/>
          <ac:spMkLst>
            <pc:docMk/>
            <pc:sldMk cId="2803181821" sldId="269"/>
            <ac:spMk id="34" creationId="{1C799903-48D5-4A31-A1A2-541072D9771E}"/>
          </ac:spMkLst>
        </pc:spChg>
        <pc:spChg chg="add del">
          <ac:chgData name="Brian Andrews" userId="0393c399443fb630" providerId="LiveId" clId="{9CE023AF-6A91-40FF-AE86-12A8358E204A}" dt="2024-04-07T02:22:26.511" v="871"/>
          <ac:spMkLst>
            <pc:docMk/>
            <pc:sldMk cId="2803181821" sldId="269"/>
            <ac:spMk id="35" creationId="{8EFFF109-FC58-4FD3-BE05-9775A1310F55}"/>
          </ac:spMkLst>
        </pc:spChg>
        <pc:spChg chg="add del">
          <ac:chgData name="Brian Andrews" userId="0393c399443fb630" providerId="LiveId" clId="{9CE023AF-6A91-40FF-AE86-12A8358E204A}" dt="2024-04-07T02:22:26.511" v="871"/>
          <ac:spMkLst>
            <pc:docMk/>
            <pc:sldMk cId="2803181821" sldId="269"/>
            <ac:spMk id="36" creationId="{E1B96AD6-92A9-4273-A62B-96A1C3E0BA95}"/>
          </ac:spMkLst>
        </pc:spChg>
        <pc:spChg chg="add del">
          <ac:chgData name="Brian Andrews" userId="0393c399443fb630" providerId="LiveId" clId="{9CE023AF-6A91-40FF-AE86-12A8358E204A}" dt="2024-04-07T02:22:26.511" v="871"/>
          <ac:spMkLst>
            <pc:docMk/>
            <pc:sldMk cId="2803181821" sldId="269"/>
            <ac:spMk id="37" creationId="{463EEC44-1BA3-44ED-81FC-A644B04B2A44}"/>
          </ac:spMkLst>
        </pc:spChg>
      </pc:sldChg>
      <pc:sldChg chg="addSp delSp modSp add mod setBg modClrScheme setClrOvrMap delDesignElem chgLayout">
        <pc:chgData name="Brian Andrews" userId="0393c399443fb630" providerId="LiveId" clId="{9CE023AF-6A91-40FF-AE86-12A8358E204A}" dt="2024-04-07T02:30:59.927" v="972" actId="700"/>
        <pc:sldMkLst>
          <pc:docMk/>
          <pc:sldMk cId="1503198979" sldId="270"/>
        </pc:sldMkLst>
        <pc:spChg chg="mod ord">
          <ac:chgData name="Brian Andrews" userId="0393c399443fb630" providerId="LiveId" clId="{9CE023AF-6A91-40FF-AE86-12A8358E204A}" dt="2024-04-07T02:30:59.927" v="972" actId="700"/>
          <ac:spMkLst>
            <pc:docMk/>
            <pc:sldMk cId="1503198979" sldId="270"/>
            <ac:spMk id="6" creationId="{4F7466B6-79DC-29B7-DCFB-64869FEE97C2}"/>
          </ac:spMkLst>
        </pc:spChg>
        <pc:spChg chg="add del mod ord">
          <ac:chgData name="Brian Andrews" userId="0393c399443fb630" providerId="LiveId" clId="{9CE023AF-6A91-40FF-AE86-12A8358E204A}" dt="2024-04-07T02:30:59.927" v="972" actId="700"/>
          <ac:spMkLst>
            <pc:docMk/>
            <pc:sldMk cId="1503198979" sldId="270"/>
            <ac:spMk id="9" creationId="{E1B88468-677D-0BA3-4F82-BF8A2E052BCC}"/>
          </ac:spMkLst>
        </pc:spChg>
        <pc:spChg chg="add del">
          <ac:chgData name="Brian Andrews" userId="0393c399443fb630" providerId="LiveId" clId="{9CE023AF-6A91-40FF-AE86-12A8358E204A}" dt="2024-04-07T02:30:59.927" v="972" actId="700"/>
          <ac:spMkLst>
            <pc:docMk/>
            <pc:sldMk cId="1503198979" sldId="270"/>
            <ac:spMk id="11" creationId="{FFD48BC7-DC40-47DE-87EE-9F4B6ECB9ABB}"/>
          </ac:spMkLst>
        </pc:spChg>
        <pc:spChg chg="add del">
          <ac:chgData name="Brian Andrews" userId="0393c399443fb630" providerId="LiveId" clId="{9CE023AF-6A91-40FF-AE86-12A8358E204A}" dt="2024-04-07T02:30:59.927" v="972" actId="700"/>
          <ac:spMkLst>
            <pc:docMk/>
            <pc:sldMk cId="1503198979" sldId="270"/>
            <ac:spMk id="13" creationId="{E502BBC7-2C76-46F3-BC24-5985BC13DB88}"/>
          </ac:spMkLst>
        </pc:spChg>
        <pc:spChg chg="add del">
          <ac:chgData name="Brian Andrews" userId="0393c399443fb630" providerId="LiveId" clId="{9CE023AF-6A91-40FF-AE86-12A8358E204A}" dt="2024-04-07T02:30:59.927" v="972" actId="700"/>
          <ac:spMkLst>
            <pc:docMk/>
            <pc:sldMk cId="1503198979" sldId="270"/>
            <ac:spMk id="15" creationId="{C7F28D52-2A5F-4D23-81AE-7CB8B591C7AF}"/>
          </ac:spMkLst>
        </pc:spChg>
        <pc:spChg chg="add del">
          <ac:chgData name="Brian Andrews" userId="0393c399443fb630" providerId="LiveId" clId="{9CE023AF-6A91-40FF-AE86-12A8358E204A}" dt="2024-04-07T02:30:59.927" v="972" actId="700"/>
          <ac:spMkLst>
            <pc:docMk/>
            <pc:sldMk cId="1503198979" sldId="270"/>
            <ac:spMk id="17" creationId="{3629484E-3792-4B3D-89AD-7C8A1ED0E0D4}"/>
          </ac:spMkLst>
        </pc:spChg>
        <pc:spChg chg="add del">
          <ac:chgData name="Brian Andrews" userId="0393c399443fb630" providerId="LiveId" clId="{9CE023AF-6A91-40FF-AE86-12A8358E204A}" dt="2024-04-07T02:29:28.332" v="962" actId="26606"/>
          <ac:spMkLst>
            <pc:docMk/>
            <pc:sldMk cId="1503198979" sldId="270"/>
            <ac:spMk id="22" creationId="{71B2258F-86CA-4D4D-8270-BC05FCDEBFB3}"/>
          </ac:spMkLst>
        </pc:spChg>
        <pc:spChg chg="add del">
          <ac:chgData name="Brian Andrews" userId="0393c399443fb630" providerId="LiveId" clId="{9CE023AF-6A91-40FF-AE86-12A8358E204A}" dt="2024-04-07T02:29:33.432" v="964" actId="26606"/>
          <ac:spMkLst>
            <pc:docMk/>
            <pc:sldMk cId="1503198979" sldId="270"/>
            <ac:spMk id="24" creationId="{AB58EF07-17C2-48CF-ABB0-EEF1F17CB8F0}"/>
          </ac:spMkLst>
        </pc:spChg>
        <pc:spChg chg="add del">
          <ac:chgData name="Brian Andrews" userId="0393c399443fb630" providerId="LiveId" clId="{9CE023AF-6A91-40FF-AE86-12A8358E204A}" dt="2024-04-07T02:29:33.432" v="964" actId="26606"/>
          <ac:spMkLst>
            <pc:docMk/>
            <pc:sldMk cId="1503198979" sldId="270"/>
            <ac:spMk id="25" creationId="{0671A8AE-40A1-4631-A6B8-581AFF065482}"/>
          </ac:spMkLst>
        </pc:spChg>
        <pc:spChg chg="add del">
          <ac:chgData name="Brian Andrews" userId="0393c399443fb630" providerId="LiveId" clId="{9CE023AF-6A91-40FF-AE86-12A8358E204A}" dt="2024-04-07T02:29:33.432" v="964" actId="26606"/>
          <ac:spMkLst>
            <pc:docMk/>
            <pc:sldMk cId="1503198979" sldId="270"/>
            <ac:spMk id="26" creationId="{AF2F604E-43BE-4DC3-B983-E071523364F8}"/>
          </ac:spMkLst>
        </pc:spChg>
        <pc:spChg chg="add del">
          <ac:chgData name="Brian Andrews" userId="0393c399443fb630" providerId="LiveId" clId="{9CE023AF-6A91-40FF-AE86-12A8358E204A}" dt="2024-04-07T02:29:33.432" v="964" actId="26606"/>
          <ac:spMkLst>
            <pc:docMk/>
            <pc:sldMk cId="1503198979" sldId="270"/>
            <ac:spMk id="28" creationId="{08C9B587-E65E-4B52-B37C-ABEBB6E87928}"/>
          </ac:spMkLst>
        </pc:spChg>
        <pc:picChg chg="add del mod">
          <ac:chgData name="Brian Andrews" userId="0393c399443fb630" providerId="LiveId" clId="{9CE023AF-6A91-40FF-AE86-12A8358E204A}" dt="2024-04-07T02:28:30.643" v="953" actId="478"/>
          <ac:picMkLst>
            <pc:docMk/>
            <pc:sldMk cId="1503198979" sldId="270"/>
            <ac:picMk id="3" creationId="{8213A5BE-7EF9-59BB-FBBC-B001CACB12D3}"/>
          </ac:picMkLst>
        </pc:picChg>
        <pc:picChg chg="add mod">
          <ac:chgData name="Brian Andrews" userId="0393c399443fb630" providerId="LiveId" clId="{9CE023AF-6A91-40FF-AE86-12A8358E204A}" dt="2024-04-07T02:29:36.542" v="969"/>
          <ac:picMkLst>
            <pc:docMk/>
            <pc:sldMk cId="1503198979" sldId="270"/>
            <ac:picMk id="5" creationId="{EDE240E2-04EA-1EAE-3504-FC7C7735AF3F}"/>
          </ac:picMkLst>
        </pc:picChg>
        <pc:picChg chg="add del mod">
          <ac:chgData name="Brian Andrews" userId="0393c399443fb630" providerId="LiveId" clId="{9CE023AF-6A91-40FF-AE86-12A8358E204A}" dt="2024-04-07T02:29:35.922" v="967"/>
          <ac:picMkLst>
            <pc:docMk/>
            <pc:sldMk cId="1503198979" sldId="270"/>
            <ac:picMk id="8" creationId="{FB242D57-42F8-2A45-C70C-109CE0D9D19B}"/>
          </ac:picMkLst>
        </pc:picChg>
      </pc:sldChg>
      <pc:sldChg chg="addSp delSp add del setBg delDesignElem">
        <pc:chgData name="Brian Andrews" userId="0393c399443fb630" providerId="LiveId" clId="{9CE023AF-6A91-40FF-AE86-12A8358E204A}" dt="2024-04-07T02:26:17.674" v="895"/>
        <pc:sldMkLst>
          <pc:docMk/>
          <pc:sldMk cId="1598804313" sldId="270"/>
        </pc:sldMkLst>
        <pc:spChg chg="add del">
          <ac:chgData name="Brian Andrews" userId="0393c399443fb630" providerId="LiveId" clId="{9CE023AF-6A91-40FF-AE86-12A8358E204A}" dt="2024-04-07T02:26:17.674" v="895"/>
          <ac:spMkLst>
            <pc:docMk/>
            <pc:sldMk cId="1598804313" sldId="270"/>
            <ac:spMk id="11" creationId="{FFD48BC7-DC40-47DE-87EE-9F4B6ECB9ABB}"/>
          </ac:spMkLst>
        </pc:spChg>
        <pc:spChg chg="add del">
          <ac:chgData name="Brian Andrews" userId="0393c399443fb630" providerId="LiveId" clId="{9CE023AF-6A91-40FF-AE86-12A8358E204A}" dt="2024-04-07T02:26:17.674" v="895"/>
          <ac:spMkLst>
            <pc:docMk/>
            <pc:sldMk cId="1598804313" sldId="270"/>
            <ac:spMk id="13" creationId="{E502BBC7-2C76-46F3-BC24-5985BC13DB88}"/>
          </ac:spMkLst>
        </pc:spChg>
        <pc:spChg chg="add del">
          <ac:chgData name="Brian Andrews" userId="0393c399443fb630" providerId="LiveId" clId="{9CE023AF-6A91-40FF-AE86-12A8358E204A}" dt="2024-04-07T02:26:17.674" v="895"/>
          <ac:spMkLst>
            <pc:docMk/>
            <pc:sldMk cId="1598804313" sldId="270"/>
            <ac:spMk id="15" creationId="{C7F28D52-2A5F-4D23-81AE-7CB8B591C7AF}"/>
          </ac:spMkLst>
        </pc:spChg>
        <pc:spChg chg="add del">
          <ac:chgData name="Brian Andrews" userId="0393c399443fb630" providerId="LiveId" clId="{9CE023AF-6A91-40FF-AE86-12A8358E204A}" dt="2024-04-07T02:26:17.674" v="895"/>
          <ac:spMkLst>
            <pc:docMk/>
            <pc:sldMk cId="1598804313" sldId="270"/>
            <ac:spMk id="17" creationId="{3629484E-3792-4B3D-89AD-7C8A1ED0E0D4}"/>
          </ac:spMkLst>
        </pc:spChg>
      </pc:sldChg>
      <pc:sldChg chg="modSp add mod modAnim">
        <pc:chgData name="Brian Andrews" userId="0393c399443fb630" providerId="LiveId" clId="{9CE023AF-6A91-40FF-AE86-12A8358E204A}" dt="2024-04-07T11:47:44.953" v="1511"/>
        <pc:sldMkLst>
          <pc:docMk/>
          <pc:sldMk cId="2732128533" sldId="271"/>
        </pc:sldMkLst>
        <pc:spChg chg="mod">
          <ac:chgData name="Brian Andrews" userId="0393c399443fb630" providerId="LiveId" clId="{9CE023AF-6A91-40FF-AE86-12A8358E204A}" dt="2024-04-07T02:35:21.300" v="1025" actId="113"/>
          <ac:spMkLst>
            <pc:docMk/>
            <pc:sldMk cId="2732128533" sldId="271"/>
            <ac:spMk id="2" creationId="{9EB433C1-4600-D7BB-4D45-347B8F33FA5D}"/>
          </ac:spMkLst>
        </pc:spChg>
        <pc:spChg chg="mod">
          <ac:chgData name="Brian Andrews" userId="0393c399443fb630" providerId="LiveId" clId="{9CE023AF-6A91-40FF-AE86-12A8358E204A}" dt="2024-04-07T02:34:47.797" v="1020"/>
          <ac:spMkLst>
            <pc:docMk/>
            <pc:sldMk cId="2732128533" sldId="271"/>
            <ac:spMk id="3" creationId="{6364D875-B501-1846-4000-4EDF0153CCAF}"/>
          </ac:spMkLst>
        </pc:spChg>
        <pc:spChg chg="mod">
          <ac:chgData name="Brian Andrews" userId="0393c399443fb630" providerId="LiveId" clId="{9CE023AF-6A91-40FF-AE86-12A8358E204A}" dt="2024-04-07T11:47:21.753" v="1510" actId="20577"/>
          <ac:spMkLst>
            <pc:docMk/>
            <pc:sldMk cId="2732128533" sldId="271"/>
            <ac:spMk id="5" creationId="{86D51290-C4FA-8931-C030-0A80CADD8E83}"/>
          </ac:spMkLst>
        </pc:spChg>
      </pc:sldChg>
      <pc:sldChg chg="addSp delSp add del setBg delDesignElem">
        <pc:chgData name="Brian Andrews" userId="0393c399443fb630" providerId="LiveId" clId="{9CE023AF-6A91-40FF-AE86-12A8358E204A}" dt="2024-04-07T02:31:43.634" v="975"/>
        <pc:sldMkLst>
          <pc:docMk/>
          <pc:sldMk cId="3701098476" sldId="271"/>
        </pc:sldMkLst>
        <pc:spChg chg="add del">
          <ac:chgData name="Brian Andrews" userId="0393c399443fb630" providerId="LiveId" clId="{9CE023AF-6A91-40FF-AE86-12A8358E204A}" dt="2024-04-07T02:31:43.634" v="975"/>
          <ac:spMkLst>
            <pc:docMk/>
            <pc:sldMk cId="3701098476" sldId="271"/>
            <ac:spMk id="34" creationId="{1C799903-48D5-4A31-A1A2-541072D9771E}"/>
          </ac:spMkLst>
        </pc:spChg>
        <pc:spChg chg="add del">
          <ac:chgData name="Brian Andrews" userId="0393c399443fb630" providerId="LiveId" clId="{9CE023AF-6A91-40FF-AE86-12A8358E204A}" dt="2024-04-07T02:31:43.634" v="975"/>
          <ac:spMkLst>
            <pc:docMk/>
            <pc:sldMk cId="3701098476" sldId="271"/>
            <ac:spMk id="35" creationId="{8EFFF109-FC58-4FD3-BE05-9775A1310F55}"/>
          </ac:spMkLst>
        </pc:spChg>
        <pc:spChg chg="add del">
          <ac:chgData name="Brian Andrews" userId="0393c399443fb630" providerId="LiveId" clId="{9CE023AF-6A91-40FF-AE86-12A8358E204A}" dt="2024-04-07T02:31:43.634" v="975"/>
          <ac:spMkLst>
            <pc:docMk/>
            <pc:sldMk cId="3701098476" sldId="271"/>
            <ac:spMk id="36" creationId="{E1B96AD6-92A9-4273-A62B-96A1C3E0BA95}"/>
          </ac:spMkLst>
        </pc:spChg>
        <pc:spChg chg="add del">
          <ac:chgData name="Brian Andrews" userId="0393c399443fb630" providerId="LiveId" clId="{9CE023AF-6A91-40FF-AE86-12A8358E204A}" dt="2024-04-07T02:31:43.634" v="975"/>
          <ac:spMkLst>
            <pc:docMk/>
            <pc:sldMk cId="3701098476" sldId="271"/>
            <ac:spMk id="37" creationId="{463EEC44-1BA3-44ED-81FC-A644B04B2A44}"/>
          </ac:spMkLst>
        </pc:spChg>
      </pc:sldChg>
      <pc:sldChg chg="modSp add mod modAnim">
        <pc:chgData name="Brian Andrews" userId="0393c399443fb630" providerId="LiveId" clId="{9CE023AF-6A91-40FF-AE86-12A8358E204A}" dt="2024-04-07T12:00:03.511" v="1513" actId="113"/>
        <pc:sldMkLst>
          <pc:docMk/>
          <pc:sldMk cId="940328501" sldId="272"/>
        </pc:sldMkLst>
        <pc:spChg chg="mod">
          <ac:chgData name="Brian Andrews" userId="0393c399443fb630" providerId="LiveId" clId="{9CE023AF-6A91-40FF-AE86-12A8358E204A}" dt="2024-04-07T02:35:58.799" v="1032" actId="14100"/>
          <ac:spMkLst>
            <pc:docMk/>
            <pc:sldMk cId="940328501" sldId="272"/>
            <ac:spMk id="2" creationId="{9EB433C1-4600-D7BB-4D45-347B8F33FA5D}"/>
          </ac:spMkLst>
        </pc:spChg>
        <pc:spChg chg="mod">
          <ac:chgData name="Brian Andrews" userId="0393c399443fb630" providerId="LiveId" clId="{9CE023AF-6A91-40FF-AE86-12A8358E204A}" dt="2024-04-07T12:00:03.511" v="1513" actId="113"/>
          <ac:spMkLst>
            <pc:docMk/>
            <pc:sldMk cId="940328501" sldId="272"/>
            <ac:spMk id="3" creationId="{6364D875-B501-1846-4000-4EDF0153CCAF}"/>
          </ac:spMkLst>
        </pc:spChg>
        <pc:spChg chg="mod">
          <ac:chgData name="Brian Andrews" userId="0393c399443fb630" providerId="LiveId" clId="{9CE023AF-6A91-40FF-AE86-12A8358E204A}" dt="2024-04-07T02:37:15.536" v="1054" actId="6549"/>
          <ac:spMkLst>
            <pc:docMk/>
            <pc:sldMk cId="940328501" sldId="272"/>
            <ac:spMk id="5" creationId="{86D51290-C4FA-8931-C030-0A80CADD8E83}"/>
          </ac:spMkLst>
        </pc:spChg>
      </pc:sldChg>
      <pc:sldChg chg="addSp delSp add del setBg delDesignElem">
        <pc:chgData name="Brian Andrews" userId="0393c399443fb630" providerId="LiveId" clId="{9CE023AF-6A91-40FF-AE86-12A8358E204A}" dt="2024-04-07T02:35:13.900" v="1023"/>
        <pc:sldMkLst>
          <pc:docMk/>
          <pc:sldMk cId="1797863296" sldId="272"/>
        </pc:sldMkLst>
        <pc:spChg chg="add del">
          <ac:chgData name="Brian Andrews" userId="0393c399443fb630" providerId="LiveId" clId="{9CE023AF-6A91-40FF-AE86-12A8358E204A}" dt="2024-04-07T02:35:13.900" v="1023"/>
          <ac:spMkLst>
            <pc:docMk/>
            <pc:sldMk cId="1797863296" sldId="272"/>
            <ac:spMk id="34" creationId="{1C799903-48D5-4A31-A1A2-541072D9771E}"/>
          </ac:spMkLst>
        </pc:spChg>
        <pc:spChg chg="add del">
          <ac:chgData name="Brian Andrews" userId="0393c399443fb630" providerId="LiveId" clId="{9CE023AF-6A91-40FF-AE86-12A8358E204A}" dt="2024-04-07T02:35:13.900" v="1023"/>
          <ac:spMkLst>
            <pc:docMk/>
            <pc:sldMk cId="1797863296" sldId="272"/>
            <ac:spMk id="35" creationId="{8EFFF109-FC58-4FD3-BE05-9775A1310F55}"/>
          </ac:spMkLst>
        </pc:spChg>
        <pc:spChg chg="add del">
          <ac:chgData name="Brian Andrews" userId="0393c399443fb630" providerId="LiveId" clId="{9CE023AF-6A91-40FF-AE86-12A8358E204A}" dt="2024-04-07T02:35:13.900" v="1023"/>
          <ac:spMkLst>
            <pc:docMk/>
            <pc:sldMk cId="1797863296" sldId="272"/>
            <ac:spMk id="36" creationId="{E1B96AD6-92A9-4273-A62B-96A1C3E0BA95}"/>
          </ac:spMkLst>
        </pc:spChg>
        <pc:spChg chg="add del">
          <ac:chgData name="Brian Andrews" userId="0393c399443fb630" providerId="LiveId" clId="{9CE023AF-6A91-40FF-AE86-12A8358E204A}" dt="2024-04-07T02:35:13.900" v="1023"/>
          <ac:spMkLst>
            <pc:docMk/>
            <pc:sldMk cId="1797863296" sldId="272"/>
            <ac:spMk id="37" creationId="{463EEC44-1BA3-44ED-81FC-A644B04B2A44}"/>
          </ac:spMkLst>
        </pc:spChg>
      </pc:sldChg>
      <pc:sldChg chg="addSp delSp add del setBg delDesignElem">
        <pc:chgData name="Brian Andrews" userId="0393c399443fb630" providerId="LiveId" clId="{9CE023AF-6A91-40FF-AE86-12A8358E204A}" dt="2024-04-07T02:38:42.061" v="1094"/>
        <pc:sldMkLst>
          <pc:docMk/>
          <pc:sldMk cId="96925160" sldId="273"/>
        </pc:sldMkLst>
        <pc:spChg chg="add del">
          <ac:chgData name="Brian Andrews" userId="0393c399443fb630" providerId="LiveId" clId="{9CE023AF-6A91-40FF-AE86-12A8358E204A}" dt="2024-04-07T02:38:42.061" v="1094"/>
          <ac:spMkLst>
            <pc:docMk/>
            <pc:sldMk cId="96925160" sldId="273"/>
            <ac:spMk id="34" creationId="{1C799903-48D5-4A31-A1A2-541072D9771E}"/>
          </ac:spMkLst>
        </pc:spChg>
        <pc:spChg chg="add del">
          <ac:chgData name="Brian Andrews" userId="0393c399443fb630" providerId="LiveId" clId="{9CE023AF-6A91-40FF-AE86-12A8358E204A}" dt="2024-04-07T02:38:42.061" v="1094"/>
          <ac:spMkLst>
            <pc:docMk/>
            <pc:sldMk cId="96925160" sldId="273"/>
            <ac:spMk id="35" creationId="{8EFFF109-FC58-4FD3-BE05-9775A1310F55}"/>
          </ac:spMkLst>
        </pc:spChg>
        <pc:spChg chg="add del">
          <ac:chgData name="Brian Andrews" userId="0393c399443fb630" providerId="LiveId" clId="{9CE023AF-6A91-40FF-AE86-12A8358E204A}" dt="2024-04-07T02:38:42.061" v="1094"/>
          <ac:spMkLst>
            <pc:docMk/>
            <pc:sldMk cId="96925160" sldId="273"/>
            <ac:spMk id="36" creationId="{E1B96AD6-92A9-4273-A62B-96A1C3E0BA95}"/>
          </ac:spMkLst>
        </pc:spChg>
        <pc:spChg chg="add del">
          <ac:chgData name="Brian Andrews" userId="0393c399443fb630" providerId="LiveId" clId="{9CE023AF-6A91-40FF-AE86-12A8358E204A}" dt="2024-04-07T02:38:42.061" v="1094"/>
          <ac:spMkLst>
            <pc:docMk/>
            <pc:sldMk cId="96925160" sldId="273"/>
            <ac:spMk id="37" creationId="{463EEC44-1BA3-44ED-81FC-A644B04B2A44}"/>
          </ac:spMkLst>
        </pc:spChg>
      </pc:sldChg>
      <pc:sldChg chg="delSp modSp add mod modAnim">
        <pc:chgData name="Brian Andrews" userId="0393c399443fb630" providerId="LiveId" clId="{9CE023AF-6A91-40FF-AE86-12A8358E204A}" dt="2024-04-07T12:04:25.174" v="1577" actId="113"/>
        <pc:sldMkLst>
          <pc:docMk/>
          <pc:sldMk cId="876201781" sldId="273"/>
        </pc:sldMkLst>
        <pc:spChg chg="mod">
          <ac:chgData name="Brian Andrews" userId="0393c399443fb630" providerId="LiveId" clId="{9CE023AF-6A91-40FF-AE86-12A8358E204A}" dt="2024-04-07T12:01:22.767" v="1539" actId="20577"/>
          <ac:spMkLst>
            <pc:docMk/>
            <pc:sldMk cId="876201781" sldId="273"/>
            <ac:spMk id="2" creationId="{9EB433C1-4600-D7BB-4D45-347B8F33FA5D}"/>
          </ac:spMkLst>
        </pc:spChg>
        <pc:spChg chg="mod">
          <ac:chgData name="Brian Andrews" userId="0393c399443fb630" providerId="LiveId" clId="{9CE023AF-6A91-40FF-AE86-12A8358E204A}" dt="2024-04-07T12:04:25.174" v="1577" actId="113"/>
          <ac:spMkLst>
            <pc:docMk/>
            <pc:sldMk cId="876201781" sldId="273"/>
            <ac:spMk id="3" creationId="{6364D875-B501-1846-4000-4EDF0153CCAF}"/>
          </ac:spMkLst>
        </pc:spChg>
        <pc:spChg chg="del mod">
          <ac:chgData name="Brian Andrews" userId="0393c399443fb630" providerId="LiveId" clId="{9CE023AF-6A91-40FF-AE86-12A8358E204A}" dt="2024-04-07T02:40:52.006" v="1117" actId="478"/>
          <ac:spMkLst>
            <pc:docMk/>
            <pc:sldMk cId="876201781" sldId="273"/>
            <ac:spMk id="5" creationId="{86D51290-C4FA-8931-C030-0A80CADD8E83}"/>
          </ac:spMkLst>
        </pc:spChg>
      </pc:sldChg>
      <pc:sldChg chg="delSp modSp add del mod setBg delDesignElem">
        <pc:chgData name="Brian Andrews" userId="0393c399443fb630" providerId="LiveId" clId="{9CE023AF-6A91-40FF-AE86-12A8358E204A}" dt="2024-04-07T02:38:36.718" v="1091" actId="47"/>
        <pc:sldMkLst>
          <pc:docMk/>
          <pc:sldMk cId="3165799319" sldId="273"/>
        </pc:sldMkLst>
        <pc:spChg chg="mod">
          <ac:chgData name="Brian Andrews" userId="0393c399443fb630" providerId="LiveId" clId="{9CE023AF-6A91-40FF-AE86-12A8358E204A}" dt="2024-04-07T02:38:27.390" v="1090" actId="113"/>
          <ac:spMkLst>
            <pc:docMk/>
            <pc:sldMk cId="3165799319" sldId="273"/>
            <ac:spMk id="2" creationId="{9EB433C1-4600-D7BB-4D45-347B8F33FA5D}"/>
          </ac:spMkLst>
        </pc:spChg>
        <pc:spChg chg="del">
          <ac:chgData name="Brian Andrews" userId="0393c399443fb630" providerId="LiveId" clId="{9CE023AF-6A91-40FF-AE86-12A8358E204A}" dt="2024-04-07T02:38:06.028" v="1056"/>
          <ac:spMkLst>
            <pc:docMk/>
            <pc:sldMk cId="3165799319" sldId="273"/>
            <ac:spMk id="34" creationId="{1C799903-48D5-4A31-A1A2-541072D9771E}"/>
          </ac:spMkLst>
        </pc:spChg>
        <pc:spChg chg="del">
          <ac:chgData name="Brian Andrews" userId="0393c399443fb630" providerId="LiveId" clId="{9CE023AF-6A91-40FF-AE86-12A8358E204A}" dt="2024-04-07T02:38:06.028" v="1056"/>
          <ac:spMkLst>
            <pc:docMk/>
            <pc:sldMk cId="3165799319" sldId="273"/>
            <ac:spMk id="35" creationId="{8EFFF109-FC58-4FD3-BE05-9775A1310F55}"/>
          </ac:spMkLst>
        </pc:spChg>
        <pc:spChg chg="del">
          <ac:chgData name="Brian Andrews" userId="0393c399443fb630" providerId="LiveId" clId="{9CE023AF-6A91-40FF-AE86-12A8358E204A}" dt="2024-04-07T02:38:06.028" v="1056"/>
          <ac:spMkLst>
            <pc:docMk/>
            <pc:sldMk cId="3165799319" sldId="273"/>
            <ac:spMk id="36" creationId="{E1B96AD6-92A9-4273-A62B-96A1C3E0BA95}"/>
          </ac:spMkLst>
        </pc:spChg>
        <pc:spChg chg="del">
          <ac:chgData name="Brian Andrews" userId="0393c399443fb630" providerId="LiveId" clId="{9CE023AF-6A91-40FF-AE86-12A8358E204A}" dt="2024-04-07T02:38:06.028" v="1056"/>
          <ac:spMkLst>
            <pc:docMk/>
            <pc:sldMk cId="3165799319" sldId="273"/>
            <ac:spMk id="37" creationId="{463EEC44-1BA3-44ED-81FC-A644B04B2A44}"/>
          </ac:spMkLst>
        </pc:spChg>
      </pc:sldChg>
      <pc:sldChg chg="delSp modSp add mod modAnim">
        <pc:chgData name="Brian Andrews" userId="0393c399443fb630" providerId="LiveId" clId="{9CE023AF-6A91-40FF-AE86-12A8358E204A}" dt="2024-04-07T12:05:40.032" v="1578" actId="478"/>
        <pc:sldMkLst>
          <pc:docMk/>
          <pc:sldMk cId="457543627" sldId="274"/>
        </pc:sldMkLst>
        <pc:spChg chg="mod">
          <ac:chgData name="Brian Andrews" userId="0393c399443fb630" providerId="LiveId" clId="{9CE023AF-6A91-40FF-AE86-12A8358E204A}" dt="2024-04-07T02:44:19.561" v="1169" actId="14100"/>
          <ac:spMkLst>
            <pc:docMk/>
            <pc:sldMk cId="457543627" sldId="274"/>
            <ac:spMk id="2" creationId="{9EB433C1-4600-D7BB-4D45-347B8F33FA5D}"/>
          </ac:spMkLst>
        </pc:spChg>
        <pc:spChg chg="mod">
          <ac:chgData name="Brian Andrews" userId="0393c399443fb630" providerId="LiveId" clId="{9CE023AF-6A91-40FF-AE86-12A8358E204A}" dt="2024-04-07T02:46:17.484" v="1226" actId="113"/>
          <ac:spMkLst>
            <pc:docMk/>
            <pc:sldMk cId="457543627" sldId="274"/>
            <ac:spMk id="3" creationId="{6364D875-B501-1846-4000-4EDF0153CCAF}"/>
          </ac:spMkLst>
        </pc:spChg>
        <pc:spChg chg="del">
          <ac:chgData name="Brian Andrews" userId="0393c399443fb630" providerId="LiveId" clId="{9CE023AF-6A91-40FF-AE86-12A8358E204A}" dt="2024-04-07T12:05:40.032" v="1578" actId="478"/>
          <ac:spMkLst>
            <pc:docMk/>
            <pc:sldMk cId="457543627" sldId="274"/>
            <ac:spMk id="5" creationId="{86D51290-C4FA-8931-C030-0A80CADD8E83}"/>
          </ac:spMkLst>
        </pc:spChg>
      </pc:sldChg>
      <pc:sldChg chg="addSp delSp add del setBg delDesignElem">
        <pc:chgData name="Brian Andrews" userId="0393c399443fb630" providerId="LiveId" clId="{9CE023AF-6A91-40FF-AE86-12A8358E204A}" dt="2024-04-07T02:43:40.134" v="1142"/>
        <pc:sldMkLst>
          <pc:docMk/>
          <pc:sldMk cId="1815834039" sldId="274"/>
        </pc:sldMkLst>
        <pc:spChg chg="add del">
          <ac:chgData name="Brian Andrews" userId="0393c399443fb630" providerId="LiveId" clId="{9CE023AF-6A91-40FF-AE86-12A8358E204A}" dt="2024-04-07T02:43:40.134" v="1142"/>
          <ac:spMkLst>
            <pc:docMk/>
            <pc:sldMk cId="1815834039" sldId="274"/>
            <ac:spMk id="34" creationId="{1C799903-48D5-4A31-A1A2-541072D9771E}"/>
          </ac:spMkLst>
        </pc:spChg>
        <pc:spChg chg="add del">
          <ac:chgData name="Brian Andrews" userId="0393c399443fb630" providerId="LiveId" clId="{9CE023AF-6A91-40FF-AE86-12A8358E204A}" dt="2024-04-07T02:43:40.134" v="1142"/>
          <ac:spMkLst>
            <pc:docMk/>
            <pc:sldMk cId="1815834039" sldId="274"/>
            <ac:spMk id="35" creationId="{8EFFF109-FC58-4FD3-BE05-9775A1310F55}"/>
          </ac:spMkLst>
        </pc:spChg>
        <pc:spChg chg="add del">
          <ac:chgData name="Brian Andrews" userId="0393c399443fb630" providerId="LiveId" clId="{9CE023AF-6A91-40FF-AE86-12A8358E204A}" dt="2024-04-07T02:43:40.134" v="1142"/>
          <ac:spMkLst>
            <pc:docMk/>
            <pc:sldMk cId="1815834039" sldId="274"/>
            <ac:spMk id="36" creationId="{E1B96AD6-92A9-4273-A62B-96A1C3E0BA95}"/>
          </ac:spMkLst>
        </pc:spChg>
        <pc:spChg chg="add del">
          <ac:chgData name="Brian Andrews" userId="0393c399443fb630" providerId="LiveId" clId="{9CE023AF-6A91-40FF-AE86-12A8358E204A}" dt="2024-04-07T02:43:40.134" v="1142"/>
          <ac:spMkLst>
            <pc:docMk/>
            <pc:sldMk cId="1815834039" sldId="274"/>
            <ac:spMk id="37" creationId="{463EEC44-1BA3-44ED-81FC-A644B04B2A44}"/>
          </ac:spMkLst>
        </pc:spChg>
      </pc:sldChg>
      <pc:sldChg chg="addSp modSp add mod">
        <pc:chgData name="Brian Andrews" userId="0393c399443fb630" providerId="LiveId" clId="{9CE023AF-6A91-40FF-AE86-12A8358E204A}" dt="2024-04-07T11:08:45.948" v="1268" actId="20577"/>
        <pc:sldMkLst>
          <pc:docMk/>
          <pc:sldMk cId="797725417" sldId="275"/>
        </pc:sldMkLst>
        <pc:spChg chg="add mod">
          <ac:chgData name="Brian Andrews" userId="0393c399443fb630" providerId="LiveId" clId="{9CE023AF-6A91-40FF-AE86-12A8358E204A}" dt="2024-04-07T02:49:10.357" v="1267" actId="1076"/>
          <ac:spMkLst>
            <pc:docMk/>
            <pc:sldMk cId="797725417" sldId="275"/>
            <ac:spMk id="3" creationId="{71A3E020-2D2D-5BED-0C7E-EA3DAD496F6F}"/>
          </ac:spMkLst>
        </pc:spChg>
        <pc:spChg chg="mod">
          <ac:chgData name="Brian Andrews" userId="0393c399443fb630" providerId="LiveId" clId="{9CE023AF-6A91-40FF-AE86-12A8358E204A}" dt="2024-04-07T11:08:45.948" v="1268" actId="20577"/>
          <ac:spMkLst>
            <pc:docMk/>
            <pc:sldMk cId="797725417" sldId="275"/>
            <ac:spMk id="6" creationId="{4F7466B6-79DC-29B7-DCFB-64869FEE97C2}"/>
          </ac:spMkLst>
        </pc:spChg>
      </pc:sldChg>
      <pc:sldChg chg="addSp delSp add del setBg delDesignElem">
        <pc:chgData name="Brian Andrews" userId="0393c399443fb630" providerId="LiveId" clId="{9CE023AF-6A91-40FF-AE86-12A8358E204A}" dt="2024-04-07T02:47:00.184" v="1229"/>
        <pc:sldMkLst>
          <pc:docMk/>
          <pc:sldMk cId="2366430540" sldId="275"/>
        </pc:sldMkLst>
        <pc:spChg chg="add del">
          <ac:chgData name="Brian Andrews" userId="0393c399443fb630" providerId="LiveId" clId="{9CE023AF-6A91-40FF-AE86-12A8358E204A}" dt="2024-04-07T02:47:00.184" v="1229"/>
          <ac:spMkLst>
            <pc:docMk/>
            <pc:sldMk cId="2366430540" sldId="275"/>
            <ac:spMk id="11" creationId="{FFD48BC7-DC40-47DE-87EE-9F4B6ECB9ABB}"/>
          </ac:spMkLst>
        </pc:spChg>
        <pc:spChg chg="add del">
          <ac:chgData name="Brian Andrews" userId="0393c399443fb630" providerId="LiveId" clId="{9CE023AF-6A91-40FF-AE86-12A8358E204A}" dt="2024-04-07T02:47:00.184" v="1229"/>
          <ac:spMkLst>
            <pc:docMk/>
            <pc:sldMk cId="2366430540" sldId="275"/>
            <ac:spMk id="13" creationId="{E502BBC7-2C76-46F3-BC24-5985BC13DB88}"/>
          </ac:spMkLst>
        </pc:spChg>
        <pc:spChg chg="add del">
          <ac:chgData name="Brian Andrews" userId="0393c399443fb630" providerId="LiveId" clId="{9CE023AF-6A91-40FF-AE86-12A8358E204A}" dt="2024-04-07T02:47:00.184" v="1229"/>
          <ac:spMkLst>
            <pc:docMk/>
            <pc:sldMk cId="2366430540" sldId="275"/>
            <ac:spMk id="15" creationId="{C7F28D52-2A5F-4D23-81AE-7CB8B591C7AF}"/>
          </ac:spMkLst>
        </pc:spChg>
        <pc:spChg chg="add del">
          <ac:chgData name="Brian Andrews" userId="0393c399443fb630" providerId="LiveId" clId="{9CE023AF-6A91-40FF-AE86-12A8358E204A}" dt="2024-04-07T02:47:00.184" v="1229"/>
          <ac:spMkLst>
            <pc:docMk/>
            <pc:sldMk cId="2366430540" sldId="275"/>
            <ac:spMk id="17" creationId="{3629484E-3792-4B3D-89AD-7C8A1ED0E0D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D359EC-DE81-47FA-AF1D-C956D9C91DF4}"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8DC97-59F3-4217-B095-0ADE802C6F87}" type="slidenum">
              <a:rPr lang="en-US" smtClean="0"/>
              <a:t>‹#›</a:t>
            </a:fld>
            <a:endParaRPr lang="en-US"/>
          </a:p>
        </p:txBody>
      </p:sp>
    </p:spTree>
    <p:extLst>
      <p:ext uri="{BB962C8B-B14F-4D97-AF65-F5344CB8AC3E}">
        <p14:creationId xmlns:p14="http://schemas.microsoft.com/office/powerpoint/2010/main" val="1332383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D359EC-DE81-47FA-AF1D-C956D9C91DF4}"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8DC97-59F3-4217-B095-0ADE802C6F87}" type="slidenum">
              <a:rPr lang="en-US" smtClean="0"/>
              <a:t>‹#›</a:t>
            </a:fld>
            <a:endParaRPr lang="en-US"/>
          </a:p>
        </p:txBody>
      </p:sp>
    </p:spTree>
    <p:extLst>
      <p:ext uri="{BB962C8B-B14F-4D97-AF65-F5344CB8AC3E}">
        <p14:creationId xmlns:p14="http://schemas.microsoft.com/office/powerpoint/2010/main" val="100857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D359EC-DE81-47FA-AF1D-C956D9C91DF4}"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8DC97-59F3-4217-B095-0ADE802C6F87}" type="slidenum">
              <a:rPr lang="en-US" smtClean="0"/>
              <a:t>‹#›</a:t>
            </a:fld>
            <a:endParaRPr lang="en-US"/>
          </a:p>
        </p:txBody>
      </p:sp>
    </p:spTree>
    <p:extLst>
      <p:ext uri="{BB962C8B-B14F-4D97-AF65-F5344CB8AC3E}">
        <p14:creationId xmlns:p14="http://schemas.microsoft.com/office/powerpoint/2010/main" val="354157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D359EC-DE81-47FA-AF1D-C956D9C91DF4}"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8DC97-59F3-4217-B095-0ADE802C6F87}" type="slidenum">
              <a:rPr lang="en-US" smtClean="0"/>
              <a:t>‹#›</a:t>
            </a:fld>
            <a:endParaRPr lang="en-US"/>
          </a:p>
        </p:txBody>
      </p:sp>
    </p:spTree>
    <p:extLst>
      <p:ext uri="{BB962C8B-B14F-4D97-AF65-F5344CB8AC3E}">
        <p14:creationId xmlns:p14="http://schemas.microsoft.com/office/powerpoint/2010/main" val="402312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D359EC-DE81-47FA-AF1D-C956D9C91DF4}" type="datetimeFigureOut">
              <a:rPr lang="en-US" smtClean="0"/>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8DC97-59F3-4217-B095-0ADE802C6F87}" type="slidenum">
              <a:rPr lang="en-US" smtClean="0"/>
              <a:t>‹#›</a:t>
            </a:fld>
            <a:endParaRPr lang="en-US"/>
          </a:p>
        </p:txBody>
      </p:sp>
    </p:spTree>
    <p:extLst>
      <p:ext uri="{BB962C8B-B14F-4D97-AF65-F5344CB8AC3E}">
        <p14:creationId xmlns:p14="http://schemas.microsoft.com/office/powerpoint/2010/main" val="426262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D359EC-DE81-47FA-AF1D-C956D9C91DF4}" type="datetimeFigureOut">
              <a:rPr lang="en-US" smtClean="0"/>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8DC97-59F3-4217-B095-0ADE802C6F87}" type="slidenum">
              <a:rPr lang="en-US" smtClean="0"/>
              <a:t>‹#›</a:t>
            </a:fld>
            <a:endParaRPr lang="en-US"/>
          </a:p>
        </p:txBody>
      </p:sp>
    </p:spTree>
    <p:extLst>
      <p:ext uri="{BB962C8B-B14F-4D97-AF65-F5344CB8AC3E}">
        <p14:creationId xmlns:p14="http://schemas.microsoft.com/office/powerpoint/2010/main" val="340676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D359EC-DE81-47FA-AF1D-C956D9C91DF4}" type="datetimeFigureOut">
              <a:rPr lang="en-US" smtClean="0"/>
              <a:t>4/7/2024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8DC97-59F3-4217-B095-0ADE802C6F87}" type="slidenum">
              <a:rPr lang="en-US" smtClean="0"/>
              <a:t>‹#›</a:t>
            </a:fld>
            <a:endParaRPr lang="en-US"/>
          </a:p>
        </p:txBody>
      </p:sp>
    </p:spTree>
    <p:extLst>
      <p:ext uri="{BB962C8B-B14F-4D97-AF65-F5344CB8AC3E}">
        <p14:creationId xmlns:p14="http://schemas.microsoft.com/office/powerpoint/2010/main" val="16509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D359EC-DE81-47FA-AF1D-C956D9C91DF4}" type="datetimeFigureOut">
              <a:rPr lang="en-US" smtClean="0"/>
              <a:t>4/7/2024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8DC97-59F3-4217-B095-0ADE802C6F87}" type="slidenum">
              <a:rPr lang="en-US" smtClean="0"/>
              <a:t>‹#›</a:t>
            </a:fld>
            <a:endParaRPr lang="en-US"/>
          </a:p>
        </p:txBody>
      </p:sp>
    </p:spTree>
    <p:extLst>
      <p:ext uri="{BB962C8B-B14F-4D97-AF65-F5344CB8AC3E}">
        <p14:creationId xmlns:p14="http://schemas.microsoft.com/office/powerpoint/2010/main" val="174431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359EC-DE81-47FA-AF1D-C956D9C91DF4}" type="datetimeFigureOut">
              <a:rPr lang="en-US" smtClean="0"/>
              <a:t>4/7/2024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8DC97-59F3-4217-B095-0ADE802C6F87}" type="slidenum">
              <a:rPr lang="en-US" smtClean="0"/>
              <a:t>‹#›</a:t>
            </a:fld>
            <a:endParaRPr lang="en-US"/>
          </a:p>
        </p:txBody>
      </p:sp>
    </p:spTree>
    <p:extLst>
      <p:ext uri="{BB962C8B-B14F-4D97-AF65-F5344CB8AC3E}">
        <p14:creationId xmlns:p14="http://schemas.microsoft.com/office/powerpoint/2010/main" val="392694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D359EC-DE81-47FA-AF1D-C956D9C91DF4}" type="datetimeFigureOut">
              <a:rPr lang="en-US" smtClean="0"/>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8DC97-59F3-4217-B095-0ADE802C6F87}" type="slidenum">
              <a:rPr lang="en-US" smtClean="0"/>
              <a:t>‹#›</a:t>
            </a:fld>
            <a:endParaRPr lang="en-US"/>
          </a:p>
        </p:txBody>
      </p:sp>
    </p:spTree>
    <p:extLst>
      <p:ext uri="{BB962C8B-B14F-4D97-AF65-F5344CB8AC3E}">
        <p14:creationId xmlns:p14="http://schemas.microsoft.com/office/powerpoint/2010/main" val="418047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D359EC-DE81-47FA-AF1D-C956D9C91DF4}" type="datetimeFigureOut">
              <a:rPr lang="en-US" smtClean="0"/>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8DC97-59F3-4217-B095-0ADE802C6F87}" type="slidenum">
              <a:rPr lang="en-US" smtClean="0"/>
              <a:t>‹#›</a:t>
            </a:fld>
            <a:endParaRPr lang="en-US"/>
          </a:p>
        </p:txBody>
      </p:sp>
    </p:spTree>
    <p:extLst>
      <p:ext uri="{BB962C8B-B14F-4D97-AF65-F5344CB8AC3E}">
        <p14:creationId xmlns:p14="http://schemas.microsoft.com/office/powerpoint/2010/main" val="38451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D359EC-DE81-47FA-AF1D-C956D9C91DF4}" type="datetimeFigureOut">
              <a:rPr lang="en-US" smtClean="0"/>
              <a:t>4/7/2024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78DC97-59F3-4217-B095-0ADE802C6F87}" type="slidenum">
              <a:rPr lang="en-US" smtClean="0"/>
              <a:t>‹#›</a:t>
            </a:fld>
            <a:endParaRPr lang="en-US"/>
          </a:p>
        </p:txBody>
      </p:sp>
    </p:spTree>
    <p:extLst>
      <p:ext uri="{BB962C8B-B14F-4D97-AF65-F5344CB8AC3E}">
        <p14:creationId xmlns:p14="http://schemas.microsoft.com/office/powerpoint/2010/main" val="2253278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425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35" name="Freeform: Shape 3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B433C1-4600-D7BB-4D45-347B8F33FA5D}"/>
              </a:ext>
            </a:extLst>
          </p:cNvPr>
          <p:cNvSpPr>
            <a:spLocks noGrp="1"/>
          </p:cNvSpPr>
          <p:nvPr>
            <p:ph type="title"/>
          </p:nvPr>
        </p:nvSpPr>
        <p:spPr>
          <a:xfrm>
            <a:off x="466343" y="1161288"/>
            <a:ext cx="1772031" cy="4526280"/>
          </a:xfrm>
        </p:spPr>
        <p:txBody>
          <a:bodyPr>
            <a:normAutofit/>
          </a:bodyPr>
          <a:lstStyle/>
          <a:p>
            <a:r>
              <a:rPr lang="en-US" sz="3600" dirty="0"/>
              <a:t>Our body is a vessel (a cup)</a:t>
            </a:r>
            <a:endParaRPr lang="en-US" sz="3500" dirty="0"/>
          </a:p>
        </p:txBody>
      </p:sp>
      <p:sp>
        <p:nvSpPr>
          <p:cNvPr id="37" name="Rectangle 3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364D875-B501-1846-4000-4EDF0153CCAF}"/>
              </a:ext>
            </a:extLst>
          </p:cNvPr>
          <p:cNvSpPr>
            <a:spLocks noGrp="1"/>
          </p:cNvSpPr>
          <p:nvPr>
            <p:ph idx="1"/>
          </p:nvPr>
        </p:nvSpPr>
        <p:spPr>
          <a:xfrm>
            <a:off x="4075611" y="932688"/>
            <a:ext cx="4437453" cy="4992624"/>
          </a:xfrm>
        </p:spPr>
        <p:txBody>
          <a:bodyPr anchor="ctr">
            <a:normAutofit fontScale="70000" lnSpcReduction="20000"/>
          </a:bodyPr>
          <a:lstStyle/>
          <a:p>
            <a:pPr marL="0" indent="0" fontAlgn="base">
              <a:buNone/>
            </a:pPr>
            <a:r>
              <a:rPr lang="en-US" dirty="0">
                <a:effectLst>
                  <a:outerShdw sx="0" sy="0">
                    <a:srgbClr val="000000"/>
                  </a:outerShdw>
                </a:effectLst>
              </a:rPr>
              <a:t>For this is the will of God, your sanctification: that you abstain from sexual immorality; that each one of you know how to control </a:t>
            </a:r>
            <a:r>
              <a:rPr lang="en-US" b="1" dirty="0">
                <a:effectLst>
                  <a:outerShdw sx="0" sy="0">
                    <a:srgbClr val="000000"/>
                  </a:outerShdw>
                </a:effectLst>
              </a:rPr>
              <a:t>his own body</a:t>
            </a:r>
            <a:r>
              <a:rPr lang="en-US" dirty="0">
                <a:effectLst>
                  <a:outerShdw sx="0" sy="0">
                    <a:srgbClr val="000000"/>
                  </a:outerShdw>
                </a:effectLst>
              </a:rPr>
              <a:t> in holiness and honor, not in the passion of lust like the Gentiles who do not know God; … For God has not called us for impurity, but in holiness.</a:t>
            </a:r>
          </a:p>
          <a:p>
            <a:pPr marL="0" indent="0" fontAlgn="base">
              <a:buNone/>
            </a:pPr>
            <a:br>
              <a:rPr lang="en-US" dirty="0">
                <a:effectLst>
                  <a:outerShdw sx="0" sy="0">
                    <a:srgbClr val="000000"/>
                  </a:outerShdw>
                </a:effectLst>
              </a:rPr>
            </a:br>
            <a:r>
              <a:rPr lang="en-US" dirty="0">
                <a:effectLst>
                  <a:outerShdw sx="0" sy="0">
                    <a:srgbClr val="000000"/>
                  </a:outerShdw>
                </a:effectLst>
              </a:rPr>
              <a:t>But we have this treasure in jars of clay, to show that the surpassing power belongs to God and not to us. We are afflicted in every way, but not crushed; perplexed, but not driven to despair; persecuted, but not forsaken; struck down, but not destroyed; always carrying in the body the death of Jesus, so that </a:t>
            </a:r>
            <a:r>
              <a:rPr lang="en-US" b="1" dirty="0">
                <a:effectLst>
                  <a:outerShdw sx="0" sy="0">
                    <a:srgbClr val="000000"/>
                  </a:outerShdw>
                </a:effectLst>
              </a:rPr>
              <a:t>the life of Jesus may also be manifested in our bodies</a:t>
            </a:r>
            <a:r>
              <a:rPr lang="en-US" dirty="0">
                <a:effectLst>
                  <a:outerShdw sx="0" sy="0">
                    <a:srgbClr val="000000"/>
                  </a:outerShdw>
                </a:effectLst>
              </a:rPr>
              <a:t>.</a:t>
            </a:r>
          </a:p>
        </p:txBody>
      </p:sp>
      <p:sp>
        <p:nvSpPr>
          <p:cNvPr id="5" name="TextBox 4">
            <a:extLst>
              <a:ext uri="{FF2B5EF4-FFF2-40B4-BE49-F238E27FC236}">
                <a16:creationId xmlns:a16="http://schemas.microsoft.com/office/drawing/2014/main" id="{86D51290-C4FA-8931-C030-0A80CADD8E83}"/>
              </a:ext>
            </a:extLst>
          </p:cNvPr>
          <p:cNvSpPr txBox="1"/>
          <p:nvPr/>
        </p:nvSpPr>
        <p:spPr>
          <a:xfrm>
            <a:off x="5529836" y="6206990"/>
            <a:ext cx="2983228" cy="646331"/>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effectLst>
                  <a:outerShdw sx="0" sy="0">
                    <a:srgbClr val="000000"/>
                  </a:outerShdw>
                </a:effectLst>
              </a:rPr>
              <a:t>1 Thessalonians 4:3-7 </a:t>
            </a:r>
            <a:br>
              <a:rPr lang="en-US" dirty="0">
                <a:effectLst>
                  <a:outerShdw sx="0" sy="0">
                    <a:srgbClr val="000000"/>
                  </a:outerShdw>
                </a:effectLst>
              </a:rPr>
            </a:br>
            <a:r>
              <a:rPr lang="en-US" dirty="0">
                <a:effectLst>
                  <a:outerShdw sx="0" sy="0">
                    <a:srgbClr val="000000"/>
                  </a:outerShdw>
                </a:effectLst>
              </a:rPr>
              <a:t>2 Corinthians 4:7-10</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969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35" name="Freeform: Shape 3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B433C1-4600-D7BB-4D45-347B8F33FA5D}"/>
              </a:ext>
            </a:extLst>
          </p:cNvPr>
          <p:cNvSpPr>
            <a:spLocks noGrp="1"/>
          </p:cNvSpPr>
          <p:nvPr>
            <p:ph type="title"/>
          </p:nvPr>
        </p:nvSpPr>
        <p:spPr>
          <a:xfrm>
            <a:off x="466344" y="1161288"/>
            <a:ext cx="2159898" cy="4526280"/>
          </a:xfrm>
        </p:spPr>
        <p:txBody>
          <a:bodyPr>
            <a:normAutofit/>
          </a:bodyPr>
          <a:lstStyle/>
          <a:p>
            <a:r>
              <a:rPr lang="en-US" sz="3600" dirty="0"/>
              <a:t>Our vessel (body) is to be filled with the Spirit</a:t>
            </a:r>
            <a:endParaRPr lang="en-US" sz="3500" dirty="0"/>
          </a:p>
        </p:txBody>
      </p:sp>
      <p:sp>
        <p:nvSpPr>
          <p:cNvPr id="37" name="Rectangle 3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364D875-B501-1846-4000-4EDF0153CCAF}"/>
              </a:ext>
            </a:extLst>
          </p:cNvPr>
          <p:cNvSpPr>
            <a:spLocks noGrp="1"/>
          </p:cNvSpPr>
          <p:nvPr>
            <p:ph idx="1"/>
          </p:nvPr>
        </p:nvSpPr>
        <p:spPr>
          <a:xfrm>
            <a:off x="4075611" y="932688"/>
            <a:ext cx="4437453" cy="5163312"/>
          </a:xfrm>
        </p:spPr>
        <p:txBody>
          <a:bodyPr anchor="ctr">
            <a:noAutofit/>
          </a:bodyPr>
          <a:lstStyle/>
          <a:p>
            <a:pPr marL="0" indent="0" fontAlgn="base">
              <a:buNone/>
            </a:pPr>
            <a:r>
              <a:rPr lang="en-US" sz="2400" dirty="0"/>
              <a:t>“…</a:t>
            </a:r>
            <a:r>
              <a:rPr lang="en-US" sz="2400" i="1" dirty="0"/>
              <a:t>walk by the Spirit</a:t>
            </a:r>
            <a:r>
              <a:rPr lang="en-US" sz="2400" dirty="0"/>
              <a:t>…”</a:t>
            </a:r>
            <a:br>
              <a:rPr lang="en-US" sz="2400" dirty="0"/>
            </a:br>
            <a:r>
              <a:rPr lang="en-US" sz="2400" dirty="0"/>
              <a:t>“…</a:t>
            </a:r>
            <a:r>
              <a:rPr lang="en-US" sz="2400" i="1" dirty="0"/>
              <a:t>the fruit of the Spirit is love, joy, peace, patience, kindness, goodness, faithfulness, gentleness, self-control</a:t>
            </a:r>
            <a:r>
              <a:rPr lang="en-US" sz="2400" dirty="0"/>
              <a:t>…”</a:t>
            </a:r>
            <a:br>
              <a:rPr lang="en-US" sz="2400" dirty="0"/>
            </a:br>
            <a:r>
              <a:rPr lang="en-US" sz="2000" dirty="0"/>
              <a:t>(Galatians 5:16, 22-23)</a:t>
            </a:r>
            <a:br>
              <a:rPr lang="en-US" sz="2000" dirty="0"/>
            </a:br>
            <a:endParaRPr lang="en-US" sz="2000" dirty="0"/>
          </a:p>
          <a:p>
            <a:pPr marL="0" indent="0" fontAlgn="base">
              <a:buNone/>
            </a:pPr>
            <a:r>
              <a:rPr lang="en-US" sz="2400" dirty="0"/>
              <a:t>“…</a:t>
            </a:r>
            <a:r>
              <a:rPr lang="en-US" sz="2400" i="1" dirty="0"/>
              <a:t>be strengthened with power through his Spirit in your inner being</a:t>
            </a:r>
            <a:r>
              <a:rPr lang="en-US" sz="2400" dirty="0"/>
              <a:t>…”</a:t>
            </a:r>
            <a:br>
              <a:rPr lang="en-US" sz="2400" dirty="0"/>
            </a:br>
            <a:r>
              <a:rPr lang="en-US" sz="2000" dirty="0"/>
              <a:t>(Ephesians 3:16)</a:t>
            </a:r>
            <a:br>
              <a:rPr lang="en-US" sz="2000" dirty="0"/>
            </a:br>
            <a:endParaRPr lang="en-US" sz="2000" dirty="0">
              <a:effectLst>
                <a:outerShdw sx="0" sy="0">
                  <a:srgbClr val="000000"/>
                </a:outerShdw>
              </a:effectLst>
            </a:endParaRPr>
          </a:p>
          <a:p>
            <a:pPr marL="0" indent="0" fontAlgn="base">
              <a:buNone/>
            </a:pPr>
            <a:r>
              <a:rPr lang="en-US" sz="2400" dirty="0"/>
              <a:t>“…</a:t>
            </a:r>
            <a:r>
              <a:rPr lang="en-US" sz="2400" i="1" dirty="0"/>
              <a:t>be filled with the Spirit</a:t>
            </a:r>
            <a:r>
              <a:rPr lang="en-US" sz="2400" dirty="0"/>
              <a:t>…”</a:t>
            </a:r>
            <a:br>
              <a:rPr lang="en-US" sz="2400" dirty="0"/>
            </a:br>
            <a:r>
              <a:rPr lang="en-US" sz="2000" dirty="0"/>
              <a:t>(Ephesians 5:18)</a:t>
            </a:r>
            <a:endParaRPr lang="en-US" sz="2400" dirty="0">
              <a:effectLst>
                <a:outerShdw sx="0" sy="0">
                  <a:srgbClr val="000000"/>
                </a:outerShdw>
              </a:effectLst>
            </a:endParaRPr>
          </a:p>
        </p:txBody>
      </p:sp>
    </p:spTree>
    <p:extLst>
      <p:ext uri="{BB962C8B-B14F-4D97-AF65-F5344CB8AC3E}">
        <p14:creationId xmlns:p14="http://schemas.microsoft.com/office/powerpoint/2010/main" val="37509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35" name="Freeform: Shape 3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B433C1-4600-D7BB-4D45-347B8F33FA5D}"/>
              </a:ext>
            </a:extLst>
          </p:cNvPr>
          <p:cNvSpPr>
            <a:spLocks noGrp="1"/>
          </p:cNvSpPr>
          <p:nvPr>
            <p:ph type="title"/>
          </p:nvPr>
        </p:nvSpPr>
        <p:spPr>
          <a:xfrm>
            <a:off x="466343" y="1161288"/>
            <a:ext cx="2308437" cy="4526280"/>
          </a:xfrm>
        </p:spPr>
        <p:txBody>
          <a:bodyPr>
            <a:normAutofit/>
          </a:bodyPr>
          <a:lstStyle/>
          <a:p>
            <a:r>
              <a:rPr lang="en-US" sz="3600" dirty="0"/>
              <a:t>God has cleaned you and you are beautiful!</a:t>
            </a:r>
            <a:endParaRPr lang="en-US" sz="3500" dirty="0"/>
          </a:p>
        </p:txBody>
      </p:sp>
      <p:sp>
        <p:nvSpPr>
          <p:cNvPr id="37" name="Rectangle 3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364D875-B501-1846-4000-4EDF0153CCAF}"/>
              </a:ext>
            </a:extLst>
          </p:cNvPr>
          <p:cNvSpPr>
            <a:spLocks noGrp="1"/>
          </p:cNvSpPr>
          <p:nvPr>
            <p:ph idx="1"/>
          </p:nvPr>
        </p:nvSpPr>
        <p:spPr>
          <a:xfrm>
            <a:off x="4075611" y="932688"/>
            <a:ext cx="4437453" cy="4992624"/>
          </a:xfrm>
        </p:spPr>
        <p:txBody>
          <a:bodyPr anchor="ctr">
            <a:normAutofit/>
          </a:bodyPr>
          <a:lstStyle/>
          <a:p>
            <a:pPr marL="0" lvl="0" indent="0">
              <a:buNone/>
              <a:defRPr/>
            </a:pPr>
            <a:r>
              <a:rPr lang="en-US" dirty="0"/>
              <a:t>“And such were some of you. But you were washed, you were sanctified, you were justified in the name of the Lord Jesus Christ and by the Spirit of our God.”</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86D51290-C4FA-8931-C030-0A80CADD8E83}"/>
              </a:ext>
            </a:extLst>
          </p:cNvPr>
          <p:cNvSpPr txBox="1"/>
          <p:nvPr/>
        </p:nvSpPr>
        <p:spPr>
          <a:xfrm>
            <a:off x="5529836" y="6206990"/>
            <a:ext cx="2983228" cy="3693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1 Corinthians 6:11</a:t>
            </a:r>
          </a:p>
        </p:txBody>
      </p:sp>
    </p:spTree>
    <p:extLst>
      <p:ext uri="{BB962C8B-B14F-4D97-AF65-F5344CB8AC3E}">
        <p14:creationId xmlns:p14="http://schemas.microsoft.com/office/powerpoint/2010/main" val="98768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3" name="Freeform: Shape 1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F7466B6-79DC-29B7-DCFB-64869FEE97C2}"/>
              </a:ext>
            </a:extLst>
          </p:cNvPr>
          <p:cNvSpPr>
            <a:spLocks noGrp="1"/>
          </p:cNvSpPr>
          <p:nvPr>
            <p:ph type="title"/>
          </p:nvPr>
        </p:nvSpPr>
        <p:spPr>
          <a:xfrm>
            <a:off x="1143002" y="1999615"/>
            <a:ext cx="6858000" cy="2764028"/>
          </a:xfrm>
        </p:spPr>
        <p:txBody>
          <a:bodyPr vert="horz" lIns="91440" tIns="45720" rIns="91440" bIns="45720" rtlCol="0" anchor="ctr">
            <a:normAutofit/>
          </a:bodyPr>
          <a:lstStyle/>
          <a:p>
            <a:pPr algn="ctr"/>
            <a:r>
              <a:rPr lang="en-US" sz="6300" kern="1200" dirty="0">
                <a:solidFill>
                  <a:schemeClr val="tx1"/>
                </a:solidFill>
                <a:latin typeface="+mj-lt"/>
                <a:ea typeface="+mj-ea"/>
                <a:cs typeface="+mj-cs"/>
              </a:rPr>
              <a:t>Modesty is a</a:t>
            </a:r>
            <a:br>
              <a:rPr lang="en-US" sz="6300" kern="1200" dirty="0">
                <a:solidFill>
                  <a:schemeClr val="tx1"/>
                </a:solidFill>
                <a:latin typeface="+mj-lt"/>
                <a:ea typeface="+mj-ea"/>
                <a:cs typeface="+mj-cs"/>
              </a:rPr>
            </a:br>
            <a:r>
              <a:rPr lang="en-US" sz="6300" dirty="0"/>
              <a:t>Heart Issue</a:t>
            </a:r>
            <a:endParaRPr lang="en-US" sz="6300" kern="1200" dirty="0">
              <a:solidFill>
                <a:schemeClr val="tx1"/>
              </a:solidFill>
              <a:latin typeface="+mj-lt"/>
              <a:ea typeface="+mj-ea"/>
              <a:cs typeface="+mj-cs"/>
            </a:endParaRPr>
          </a:p>
        </p:txBody>
      </p:sp>
      <p:sp>
        <p:nvSpPr>
          <p:cNvPr id="17" name="Rectangle 1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19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35" name="Freeform: Shape 3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B433C1-4600-D7BB-4D45-347B8F33FA5D}"/>
              </a:ext>
            </a:extLst>
          </p:cNvPr>
          <p:cNvSpPr>
            <a:spLocks noGrp="1"/>
          </p:cNvSpPr>
          <p:nvPr>
            <p:ph type="title"/>
          </p:nvPr>
        </p:nvSpPr>
        <p:spPr>
          <a:xfrm>
            <a:off x="466343" y="1161288"/>
            <a:ext cx="2755003" cy="4526280"/>
          </a:xfrm>
        </p:spPr>
        <p:txBody>
          <a:bodyPr>
            <a:normAutofit/>
          </a:bodyPr>
          <a:lstStyle/>
          <a:p>
            <a:r>
              <a:rPr lang="en-US" sz="3600" b="1" dirty="0"/>
              <a:t>Mission</a:t>
            </a:r>
            <a:r>
              <a:rPr lang="en-US" sz="3600" dirty="0"/>
              <a:t>:</a:t>
            </a:r>
            <a:br>
              <a:rPr lang="en-US" sz="3600" dirty="0"/>
            </a:br>
            <a:r>
              <a:rPr lang="en-US" sz="3600" dirty="0"/>
              <a:t>Lead </a:t>
            </a:r>
            <a:r>
              <a:rPr lang="en-US" sz="3600" u="sng" dirty="0"/>
              <a:t>all</a:t>
            </a:r>
            <a:r>
              <a:rPr lang="en-US" sz="3600" dirty="0"/>
              <a:t> people to Christ through professing Godliness</a:t>
            </a:r>
            <a:endParaRPr lang="en-US" sz="3500" dirty="0"/>
          </a:p>
        </p:txBody>
      </p:sp>
      <p:sp>
        <p:nvSpPr>
          <p:cNvPr id="37" name="Rectangle 3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364D875-B501-1846-4000-4EDF0153CCAF}"/>
              </a:ext>
            </a:extLst>
          </p:cNvPr>
          <p:cNvSpPr>
            <a:spLocks noGrp="1"/>
          </p:cNvSpPr>
          <p:nvPr>
            <p:ph idx="1"/>
          </p:nvPr>
        </p:nvSpPr>
        <p:spPr>
          <a:xfrm>
            <a:off x="4075611" y="932688"/>
            <a:ext cx="4437453" cy="4992624"/>
          </a:xfrm>
        </p:spPr>
        <p:txBody>
          <a:bodyPr anchor="ctr">
            <a:normAutofit/>
          </a:bodyPr>
          <a:lstStyle/>
          <a:p>
            <a:pPr marL="0" lvl="0" indent="0">
              <a:buNone/>
              <a:defRPr/>
            </a:pPr>
            <a:r>
              <a:rPr lang="en-US" dirty="0"/>
              <a:t>“…likewise also that women should adorn themselves in respectable apparel, with modesty and self-control, not with braided hair and gold or pearls or costly attire, but with what is proper for women who </a:t>
            </a:r>
            <a:r>
              <a:rPr lang="en-US" b="1" dirty="0"/>
              <a:t>profess godliness</a:t>
            </a:r>
            <a:r>
              <a:rPr lang="en-US" dirty="0"/>
              <a:t>—with good works.”</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86D51290-C4FA-8931-C030-0A80CADD8E83}"/>
              </a:ext>
            </a:extLst>
          </p:cNvPr>
          <p:cNvSpPr txBox="1"/>
          <p:nvPr/>
        </p:nvSpPr>
        <p:spPr>
          <a:xfrm>
            <a:off x="5529836" y="6206990"/>
            <a:ext cx="2983228" cy="3693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1 Timothy 2:9-10</a:t>
            </a:r>
          </a:p>
        </p:txBody>
      </p:sp>
    </p:spTree>
    <p:extLst>
      <p:ext uri="{BB962C8B-B14F-4D97-AF65-F5344CB8AC3E}">
        <p14:creationId xmlns:p14="http://schemas.microsoft.com/office/powerpoint/2010/main" val="273212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35" name="Freeform: Shape 3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B433C1-4600-D7BB-4D45-347B8F33FA5D}"/>
              </a:ext>
            </a:extLst>
          </p:cNvPr>
          <p:cNvSpPr>
            <a:spLocks noGrp="1"/>
          </p:cNvSpPr>
          <p:nvPr>
            <p:ph type="title"/>
          </p:nvPr>
        </p:nvSpPr>
        <p:spPr>
          <a:xfrm>
            <a:off x="466343" y="1161288"/>
            <a:ext cx="2531719" cy="4526280"/>
          </a:xfrm>
        </p:spPr>
        <p:txBody>
          <a:bodyPr>
            <a:normAutofit/>
          </a:bodyPr>
          <a:lstStyle/>
          <a:p>
            <a:r>
              <a:rPr lang="en-US" sz="3600" b="1" dirty="0"/>
              <a:t>Mission</a:t>
            </a:r>
            <a:r>
              <a:rPr lang="en-US" sz="3600" dirty="0"/>
              <a:t>:</a:t>
            </a:r>
            <a:br>
              <a:rPr lang="en-US" sz="3600" dirty="0"/>
            </a:br>
            <a:r>
              <a:rPr lang="en-US" sz="3600" dirty="0"/>
              <a:t>Bring Glory to God</a:t>
            </a:r>
            <a:endParaRPr lang="en-US" sz="3500" dirty="0"/>
          </a:p>
        </p:txBody>
      </p:sp>
      <p:sp>
        <p:nvSpPr>
          <p:cNvPr id="37" name="Rectangle 3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364D875-B501-1846-4000-4EDF0153CCAF}"/>
              </a:ext>
            </a:extLst>
          </p:cNvPr>
          <p:cNvSpPr>
            <a:spLocks noGrp="1"/>
          </p:cNvSpPr>
          <p:nvPr>
            <p:ph idx="1"/>
          </p:nvPr>
        </p:nvSpPr>
        <p:spPr>
          <a:xfrm>
            <a:off x="4075611" y="932688"/>
            <a:ext cx="4437453" cy="4992624"/>
          </a:xfrm>
        </p:spPr>
        <p:txBody>
          <a:bodyPr anchor="ctr">
            <a:normAutofit/>
          </a:bodyPr>
          <a:lstStyle/>
          <a:p>
            <a:pPr marL="0" lvl="0" indent="0">
              <a:buNone/>
              <a:defRPr/>
            </a:pPr>
            <a:r>
              <a:rPr lang="en-US" dirty="0"/>
              <a:t>[Wives] “Do not let your adorning be external—the braiding of hair and the putting on of gold jewelry, or the clothing you wear—but let your adorning be the hidden person of the heart with the </a:t>
            </a:r>
            <a:r>
              <a:rPr lang="en-US" b="1" dirty="0"/>
              <a:t>imperishable</a:t>
            </a:r>
            <a:r>
              <a:rPr lang="en-US" dirty="0"/>
              <a:t> beauty of a gentle and quiet spirit, which in God's sight is very precious.”</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86D51290-C4FA-8931-C030-0A80CADD8E83}"/>
              </a:ext>
            </a:extLst>
          </p:cNvPr>
          <p:cNvSpPr txBox="1"/>
          <p:nvPr/>
        </p:nvSpPr>
        <p:spPr>
          <a:xfrm>
            <a:off x="5529836" y="6206990"/>
            <a:ext cx="2983228" cy="3693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1 Peter 3:3-4</a:t>
            </a:r>
          </a:p>
        </p:txBody>
      </p:sp>
    </p:spTree>
    <p:extLst>
      <p:ext uri="{BB962C8B-B14F-4D97-AF65-F5344CB8AC3E}">
        <p14:creationId xmlns:p14="http://schemas.microsoft.com/office/powerpoint/2010/main" val="94032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35" name="Freeform: Shape 3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B433C1-4600-D7BB-4D45-347B8F33FA5D}"/>
              </a:ext>
            </a:extLst>
          </p:cNvPr>
          <p:cNvSpPr>
            <a:spLocks noGrp="1"/>
          </p:cNvSpPr>
          <p:nvPr>
            <p:ph type="title"/>
          </p:nvPr>
        </p:nvSpPr>
        <p:spPr>
          <a:xfrm>
            <a:off x="466343" y="1161288"/>
            <a:ext cx="2531719" cy="4526280"/>
          </a:xfrm>
        </p:spPr>
        <p:txBody>
          <a:bodyPr>
            <a:normAutofit/>
          </a:bodyPr>
          <a:lstStyle/>
          <a:p>
            <a:r>
              <a:rPr lang="en-US" sz="3600" dirty="0"/>
              <a:t>Modesty </a:t>
            </a:r>
            <a:br>
              <a:rPr lang="en-US" sz="3600" dirty="0"/>
            </a:br>
            <a:r>
              <a:rPr lang="en-US" sz="3600" dirty="0"/>
              <a:t>is taught through PRINCIPLES</a:t>
            </a:r>
            <a:endParaRPr lang="en-US" sz="3500" dirty="0"/>
          </a:p>
        </p:txBody>
      </p:sp>
      <p:sp>
        <p:nvSpPr>
          <p:cNvPr id="37" name="Rectangle 3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364D875-B501-1846-4000-4EDF0153CCAF}"/>
              </a:ext>
            </a:extLst>
          </p:cNvPr>
          <p:cNvSpPr>
            <a:spLocks noGrp="1"/>
          </p:cNvSpPr>
          <p:nvPr>
            <p:ph idx="1"/>
          </p:nvPr>
        </p:nvSpPr>
        <p:spPr>
          <a:xfrm>
            <a:off x="4075611" y="299847"/>
            <a:ext cx="4437453" cy="6258306"/>
          </a:xfrm>
        </p:spPr>
        <p:txBody>
          <a:bodyPr anchor="ctr">
            <a:normAutofit fontScale="77500" lnSpcReduction="20000"/>
          </a:bodyPr>
          <a:lstStyle/>
          <a:p>
            <a:pPr marL="0" indent="0">
              <a:buNone/>
              <a:defRPr/>
            </a:pPr>
            <a:r>
              <a:rPr lang="en-US" dirty="0">
                <a:effectLst>
                  <a:outerShdw sx="0" sy="0">
                    <a:srgbClr val="000000"/>
                  </a:outerShdw>
                </a:effectLst>
              </a:rPr>
              <a:t>“</a:t>
            </a:r>
            <a:r>
              <a:rPr lang="en-US" i="1" dirty="0">
                <a:effectLst>
                  <a:outerShdw sx="0" sy="0">
                    <a:srgbClr val="000000"/>
                  </a:outerShdw>
                </a:effectLst>
              </a:rPr>
              <a:t>Bondservants, obey your earthly masters with fear and trembling, with a sincere heart, as you would Christ, not by the way of eye-service, as people-pleasers, but as bondservants of Christ, doing the will of God </a:t>
            </a:r>
            <a:r>
              <a:rPr lang="en-US" b="1" i="1" dirty="0">
                <a:effectLst>
                  <a:outerShdw sx="0" sy="0">
                    <a:srgbClr val="000000"/>
                  </a:outerShdw>
                </a:effectLst>
              </a:rPr>
              <a:t>from the heart</a:t>
            </a:r>
            <a:r>
              <a:rPr lang="en-US" i="1" dirty="0">
                <a:effectLst>
                  <a:outerShdw sx="0" sy="0">
                    <a:srgbClr val="000000"/>
                  </a:outerShdw>
                </a:effectLst>
              </a:rPr>
              <a:t>,</a:t>
            </a:r>
            <a:r>
              <a:rPr lang="en-US" dirty="0">
                <a:effectLst>
                  <a:outerShdw sx="0" sy="0">
                    <a:srgbClr val="000000"/>
                  </a:outerShdw>
                </a:effectLst>
              </a:rPr>
              <a:t> …” </a:t>
            </a:r>
            <a:r>
              <a:rPr lang="en-US" sz="2600" dirty="0">
                <a:effectLst>
                  <a:outerShdw sx="0" sy="0">
                    <a:srgbClr val="000000"/>
                  </a:outerShdw>
                </a:effectLst>
              </a:rPr>
              <a:t>Ephesians 6:5-6</a:t>
            </a:r>
            <a:endParaRPr lang="en-US" dirty="0">
              <a:effectLst>
                <a:outerShdw sx="0" sy="0">
                  <a:srgbClr val="000000"/>
                </a:outerShdw>
              </a:effectLst>
            </a:endParaRPr>
          </a:p>
          <a:p>
            <a:pPr marL="0" indent="0">
              <a:buNone/>
              <a:defRPr/>
            </a:pPr>
            <a:endParaRPr lang="en-US" dirty="0">
              <a:effectLst>
                <a:outerShdw sx="0" sy="0">
                  <a:srgbClr val="000000"/>
                </a:outerShdw>
              </a:effectLst>
            </a:endParaRPr>
          </a:p>
          <a:p>
            <a:pPr marL="0" indent="0">
              <a:buNone/>
              <a:defRPr/>
            </a:pPr>
            <a:r>
              <a:rPr lang="en-US" dirty="0">
                <a:effectLst>
                  <a:outerShdw sx="0" sy="0">
                    <a:srgbClr val="000000"/>
                  </a:outerShdw>
                </a:effectLst>
              </a:rPr>
              <a:t>“</a:t>
            </a:r>
            <a:r>
              <a:rPr lang="en-US" i="1" dirty="0">
                <a:effectLst>
                  <a:outerShdw sx="0" sy="0">
                    <a:srgbClr val="000000"/>
                  </a:outerShdw>
                </a:effectLst>
              </a:rPr>
              <a:t>Each one must give as he has decided in his heart, not reluctantly or under compulsion, for God loves </a:t>
            </a:r>
            <a:r>
              <a:rPr lang="en-US" b="1" i="1" dirty="0">
                <a:effectLst>
                  <a:outerShdw sx="0" sy="0">
                    <a:srgbClr val="000000"/>
                  </a:outerShdw>
                </a:effectLst>
              </a:rPr>
              <a:t>a cheerful giver</a:t>
            </a:r>
            <a:r>
              <a:rPr lang="en-US" i="1" dirty="0">
                <a:effectLst>
                  <a:outerShdw sx="0" sy="0">
                    <a:srgbClr val="000000"/>
                  </a:outerShdw>
                </a:effectLst>
              </a:rPr>
              <a:t>.</a:t>
            </a:r>
            <a:r>
              <a:rPr lang="en-US" dirty="0">
                <a:effectLst>
                  <a:outerShdw sx="0" sy="0">
                    <a:srgbClr val="000000"/>
                  </a:outerShdw>
                </a:effectLst>
              </a:rPr>
              <a:t>” </a:t>
            </a:r>
            <a:r>
              <a:rPr lang="en-US" sz="2600" dirty="0">
                <a:effectLst>
                  <a:outerShdw sx="0" sy="0">
                    <a:srgbClr val="000000"/>
                  </a:outerShdw>
                </a:effectLst>
              </a:rPr>
              <a:t>2 Corinthians 9:7</a:t>
            </a:r>
            <a:endParaRPr lang="en-US" dirty="0">
              <a:effectLst>
                <a:outerShdw sx="0" sy="0">
                  <a:srgbClr val="000000"/>
                </a:outerShdw>
              </a:effectLst>
            </a:endParaRPr>
          </a:p>
          <a:p>
            <a:pPr marL="0" indent="0">
              <a:buNone/>
              <a:defRPr/>
            </a:pPr>
            <a:endParaRPr lang="en-US" dirty="0">
              <a:effectLst>
                <a:outerShdw sx="0" sy="0">
                  <a:srgbClr val="000000"/>
                </a:outerShdw>
              </a:effectLst>
            </a:endParaRPr>
          </a:p>
          <a:p>
            <a:pPr marL="0" indent="0">
              <a:buNone/>
              <a:defRPr/>
            </a:pPr>
            <a:r>
              <a:rPr lang="en-US" dirty="0">
                <a:effectLst>
                  <a:outerShdw sx="0" sy="0">
                    <a:srgbClr val="000000"/>
                  </a:outerShdw>
                </a:effectLst>
              </a:rPr>
              <a:t>The Parable of the Good Samaritan </a:t>
            </a:r>
            <a:r>
              <a:rPr lang="en-US" sz="2600" dirty="0">
                <a:effectLst>
                  <a:outerShdw sx="0" sy="0">
                    <a:srgbClr val="000000"/>
                  </a:outerShdw>
                </a:effectLst>
              </a:rPr>
              <a:t>(Luke 10:25-37)</a:t>
            </a:r>
            <a:endParaRPr lang="en-US" dirty="0">
              <a:effectLst>
                <a:outerShdw sx="0" sy="0">
                  <a:srgbClr val="000000"/>
                </a:outerShdw>
              </a:effectLst>
            </a:endParaRPr>
          </a:p>
          <a:p>
            <a:pPr marL="0" lvl="0" indent="0">
              <a:buNone/>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indent="0">
              <a:buNone/>
              <a:defRPr/>
            </a:pPr>
            <a:r>
              <a:rPr lang="en-US" dirty="0">
                <a:effectLst>
                  <a:outerShdw sx="0" sy="0">
                    <a:srgbClr val="000000"/>
                  </a:outerShdw>
                </a:effectLst>
              </a:rPr>
              <a:t>“</a:t>
            </a:r>
            <a:r>
              <a:rPr lang="en-US" i="1" dirty="0">
                <a:effectLst>
                  <a:outerShdw sx="0" sy="0">
                    <a:srgbClr val="000000"/>
                  </a:outerShdw>
                </a:effectLst>
              </a:rPr>
              <a:t>I know and am persuaded in the Lord Jesus that nothing is unclean in itself, but it is unclean for anyone who thinks it unclean</a:t>
            </a:r>
            <a:r>
              <a:rPr lang="en-US" dirty="0">
                <a:effectLst>
                  <a:outerShdw sx="0" sy="0">
                    <a:srgbClr val="000000"/>
                  </a:outerShdw>
                </a:effectLst>
              </a:rPr>
              <a:t>.” </a:t>
            </a:r>
            <a:br>
              <a:rPr lang="en-US" dirty="0">
                <a:effectLst>
                  <a:outerShdw sx="0" sy="0">
                    <a:srgbClr val="000000"/>
                  </a:outerShdw>
                </a:effectLst>
              </a:rPr>
            </a:br>
            <a:r>
              <a:rPr lang="en-US" sz="2600" dirty="0">
                <a:effectLst>
                  <a:outerShdw sx="0" sy="0">
                    <a:srgbClr val="000000"/>
                  </a:outerShdw>
                </a:effectLst>
              </a:rPr>
              <a:t>Romans 14:14</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7620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35" name="Freeform: Shape 3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B433C1-4600-D7BB-4D45-347B8F33FA5D}"/>
              </a:ext>
            </a:extLst>
          </p:cNvPr>
          <p:cNvSpPr>
            <a:spLocks noGrp="1"/>
          </p:cNvSpPr>
          <p:nvPr>
            <p:ph type="title"/>
          </p:nvPr>
        </p:nvSpPr>
        <p:spPr>
          <a:xfrm>
            <a:off x="466343" y="1161288"/>
            <a:ext cx="2680894" cy="4526280"/>
          </a:xfrm>
        </p:spPr>
        <p:txBody>
          <a:bodyPr>
            <a:normAutofit/>
          </a:bodyPr>
          <a:lstStyle/>
          <a:p>
            <a:r>
              <a:rPr lang="en-US" sz="3600" dirty="0"/>
              <a:t>Let’s consider some basic applications</a:t>
            </a:r>
            <a:endParaRPr lang="en-US" sz="3500" dirty="0"/>
          </a:p>
        </p:txBody>
      </p:sp>
      <p:sp>
        <p:nvSpPr>
          <p:cNvPr id="37" name="Rectangle 3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364D875-B501-1846-4000-4EDF0153CCAF}"/>
              </a:ext>
            </a:extLst>
          </p:cNvPr>
          <p:cNvSpPr>
            <a:spLocks noGrp="1"/>
          </p:cNvSpPr>
          <p:nvPr>
            <p:ph idx="1"/>
          </p:nvPr>
        </p:nvSpPr>
        <p:spPr>
          <a:xfrm>
            <a:off x="4075611" y="932688"/>
            <a:ext cx="4437453" cy="4992624"/>
          </a:xfrm>
        </p:spPr>
        <p:txBody>
          <a:bodyPr anchor="ctr">
            <a:normAutofit fontScale="92500"/>
          </a:bodyPr>
          <a:lstStyle/>
          <a:p>
            <a:pPr marL="0" lvl="0" indent="0">
              <a:buNone/>
              <a:defRPr/>
            </a:pPr>
            <a:r>
              <a:rPr lang="en-US" b="1" dirty="0"/>
              <a:t>If there is:</a:t>
            </a:r>
          </a:p>
          <a:p>
            <a:pPr>
              <a:defRPr/>
            </a:pPr>
            <a:r>
              <a:rPr lang="en-US" dirty="0"/>
              <a:t>Modest, there is immodest</a:t>
            </a:r>
          </a:p>
          <a:p>
            <a:pPr>
              <a:defRPr/>
            </a:pPr>
            <a:r>
              <a:rPr lang="en-US" dirty="0"/>
              <a:t>Costly attire, there is cheap attire</a:t>
            </a:r>
          </a:p>
          <a:p>
            <a:pPr>
              <a:defRPr/>
            </a:pPr>
            <a:r>
              <a:rPr lang="en-US" dirty="0"/>
              <a:t>Clothes that profess godliness, there are clothes that profess worldliness</a:t>
            </a:r>
          </a:p>
          <a:p>
            <a:pPr>
              <a:defRPr/>
            </a:pPr>
            <a:r>
              <a:rPr lang="en-US" dirty="0"/>
              <a:t>A way God wants you to dress, then there is a way He doesn’t want you to dress</a:t>
            </a:r>
          </a:p>
        </p:txBody>
      </p:sp>
    </p:spTree>
    <p:extLst>
      <p:ext uri="{BB962C8B-B14F-4D97-AF65-F5344CB8AC3E}">
        <p14:creationId xmlns:p14="http://schemas.microsoft.com/office/powerpoint/2010/main" val="45754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3" name="Freeform: Shape 1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F7466B6-79DC-29B7-DCFB-64869FEE97C2}"/>
              </a:ext>
            </a:extLst>
          </p:cNvPr>
          <p:cNvSpPr>
            <a:spLocks noGrp="1"/>
          </p:cNvSpPr>
          <p:nvPr>
            <p:ph type="title"/>
          </p:nvPr>
        </p:nvSpPr>
        <p:spPr>
          <a:xfrm>
            <a:off x="1143002" y="1999615"/>
            <a:ext cx="6858000" cy="2764028"/>
          </a:xfrm>
        </p:spPr>
        <p:txBody>
          <a:bodyPr vert="horz" lIns="91440" tIns="45720" rIns="91440" bIns="45720" rtlCol="0" anchor="ctr">
            <a:noAutofit/>
          </a:bodyPr>
          <a:lstStyle/>
          <a:p>
            <a:pPr algn="ctr"/>
            <a:r>
              <a:rPr lang="en-US" sz="2800" kern="1200" dirty="0">
                <a:solidFill>
                  <a:schemeClr val="tx1"/>
                </a:solidFill>
                <a:latin typeface="+mj-lt"/>
                <a:ea typeface="+mj-ea"/>
                <a:cs typeface="+mj-cs"/>
              </a:rPr>
              <a:t>“I appeal to you therefore, brothers, by the mercies of God, to </a:t>
            </a:r>
            <a:r>
              <a:rPr lang="en-US" sz="2800" b="1" kern="1200" dirty="0">
                <a:solidFill>
                  <a:schemeClr val="tx1"/>
                </a:solidFill>
                <a:latin typeface="+mj-lt"/>
                <a:ea typeface="+mj-ea"/>
                <a:cs typeface="+mj-cs"/>
              </a:rPr>
              <a:t>present your bodies as a living sacrifice</a:t>
            </a:r>
            <a:r>
              <a:rPr lang="en-US" sz="2800" kern="1200" dirty="0">
                <a:solidFill>
                  <a:schemeClr val="tx1"/>
                </a:solidFill>
                <a:latin typeface="+mj-lt"/>
                <a:ea typeface="+mj-ea"/>
                <a:cs typeface="+mj-cs"/>
              </a:rPr>
              <a:t>, holy and acceptable to God, which is your spiritual worship. </a:t>
            </a: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Do not be conformed to this world, but </a:t>
            </a:r>
            <a:r>
              <a:rPr lang="en-US" sz="2800" b="1" kern="1200" dirty="0">
                <a:solidFill>
                  <a:schemeClr val="tx1"/>
                </a:solidFill>
                <a:latin typeface="+mj-lt"/>
                <a:ea typeface="+mj-ea"/>
                <a:cs typeface="+mj-cs"/>
              </a:rPr>
              <a:t>be transformed by the renewal of your mind</a:t>
            </a:r>
            <a:r>
              <a:rPr lang="en-US" sz="2800" kern="1200" dirty="0">
                <a:solidFill>
                  <a:schemeClr val="tx1"/>
                </a:solidFill>
                <a:latin typeface="+mj-lt"/>
                <a:ea typeface="+mj-ea"/>
                <a:cs typeface="+mj-cs"/>
              </a:rPr>
              <a:t>, that by testing you may discern what is the will of God, what is good and acceptable and perfect.”</a:t>
            </a:r>
          </a:p>
        </p:txBody>
      </p:sp>
      <p:sp>
        <p:nvSpPr>
          <p:cNvPr id="17" name="Rectangle 1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1A3E020-2D2D-5BED-0C7E-EA3DAD496F6F}"/>
              </a:ext>
            </a:extLst>
          </p:cNvPr>
          <p:cNvSpPr txBox="1"/>
          <p:nvPr/>
        </p:nvSpPr>
        <p:spPr>
          <a:xfrm>
            <a:off x="2285999" y="5943499"/>
            <a:ext cx="4572000" cy="523220"/>
          </a:xfrm>
          <a:prstGeom prst="rect">
            <a:avLst/>
          </a:prstGeom>
          <a:noFill/>
        </p:spPr>
        <p:txBody>
          <a:bodyPr wrap="square">
            <a:spAutoFit/>
          </a:bodyPr>
          <a:lstStyle/>
          <a:p>
            <a:pPr algn="ct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Romans 12:1-2</a:t>
            </a:r>
            <a:endParaRPr lang="en-US" sz="2800" dirty="0"/>
          </a:p>
        </p:txBody>
      </p:sp>
    </p:spTree>
    <p:extLst>
      <p:ext uri="{BB962C8B-B14F-4D97-AF65-F5344CB8AC3E}">
        <p14:creationId xmlns:p14="http://schemas.microsoft.com/office/powerpoint/2010/main" val="79772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F12C-911C-FAE9-2FDD-170FFBBEE57E}"/>
              </a:ext>
            </a:extLst>
          </p:cNvPr>
          <p:cNvSpPr>
            <a:spLocks noGrp="1"/>
          </p:cNvSpPr>
          <p:nvPr>
            <p:ph type="title"/>
          </p:nvPr>
        </p:nvSpPr>
        <p:spPr>
          <a:xfrm>
            <a:off x="1310005" y="2766219"/>
            <a:ext cx="6523990" cy="1325563"/>
          </a:xfrm>
        </p:spPr>
        <p:txBody>
          <a:bodyPr>
            <a:normAutofit/>
          </a:bodyPr>
          <a:lstStyle/>
          <a:p>
            <a:pPr algn="ctr"/>
            <a:r>
              <a:rPr lang="en-US" sz="8000" dirty="0"/>
              <a:t>Modesty</a:t>
            </a:r>
          </a:p>
        </p:txBody>
      </p:sp>
      <p:pic>
        <p:nvPicPr>
          <p:cNvPr id="25" name="Picture 24" descr="Businessman pointing to side">
            <a:extLst>
              <a:ext uri="{FF2B5EF4-FFF2-40B4-BE49-F238E27FC236}">
                <a16:creationId xmlns:a16="http://schemas.microsoft.com/office/drawing/2014/main" id="{5EA261E3-7F96-B151-54E7-FA90E22B0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34" y="274320"/>
            <a:ext cx="3793426" cy="7650797"/>
          </a:xfrm>
          <a:prstGeom prst="rect">
            <a:avLst/>
          </a:prstGeom>
        </p:spPr>
      </p:pic>
      <p:pic>
        <p:nvPicPr>
          <p:cNvPr id="27" name="Picture 26" descr="Business woman finger on forehead">
            <a:extLst>
              <a:ext uri="{FF2B5EF4-FFF2-40B4-BE49-F238E27FC236}">
                <a16:creationId xmlns:a16="http://schemas.microsoft.com/office/drawing/2014/main" id="{522D5068-D159-3F34-89E4-82E33806A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354" y="497840"/>
            <a:ext cx="2036412" cy="6858000"/>
          </a:xfrm>
          <a:prstGeom prst="rect">
            <a:avLst/>
          </a:prstGeom>
        </p:spPr>
      </p:pic>
    </p:spTree>
    <p:extLst>
      <p:ext uri="{BB962C8B-B14F-4D97-AF65-F5344CB8AC3E}">
        <p14:creationId xmlns:p14="http://schemas.microsoft.com/office/powerpoint/2010/main" val="374610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sinessman cheering two hands">
            <a:extLst>
              <a:ext uri="{FF2B5EF4-FFF2-40B4-BE49-F238E27FC236}">
                <a16:creationId xmlns:a16="http://schemas.microsoft.com/office/drawing/2014/main" id="{80AE0C9E-1689-681F-EC32-809548D71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699" y="0"/>
            <a:ext cx="2893456" cy="6858000"/>
          </a:xfrm>
          <a:prstGeom prst="rect">
            <a:avLst/>
          </a:prstGeom>
        </p:spPr>
      </p:pic>
      <p:pic>
        <p:nvPicPr>
          <p:cNvPr id="23" name="Content Placeholder 22" descr="Young girl cheering two hands">
            <a:extLst>
              <a:ext uri="{FF2B5EF4-FFF2-40B4-BE49-F238E27FC236}">
                <a16:creationId xmlns:a16="http://schemas.microsoft.com/office/drawing/2014/main" id="{30B96404-510D-E829-3E53-C0CC7B1F6F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0600" y="1034733"/>
            <a:ext cx="3166048" cy="5823267"/>
          </a:xfrm>
        </p:spPr>
      </p:pic>
      <p:sp>
        <p:nvSpPr>
          <p:cNvPr id="20" name="Rectangle: Top Corners Snipped 19">
            <a:extLst>
              <a:ext uri="{FF2B5EF4-FFF2-40B4-BE49-F238E27FC236}">
                <a16:creationId xmlns:a16="http://schemas.microsoft.com/office/drawing/2014/main" id="{6C83B085-F0A4-A2E7-7389-7AA4CA07E34D}"/>
              </a:ext>
            </a:extLst>
          </p:cNvPr>
          <p:cNvSpPr/>
          <p:nvPr/>
        </p:nvSpPr>
        <p:spPr>
          <a:xfrm>
            <a:off x="1777502" y="1524000"/>
            <a:ext cx="1574800" cy="3657600"/>
          </a:xfrm>
          <a:prstGeom prst="snip2SameRect">
            <a:avLst>
              <a:gd name="adj1" fmla="val 0"/>
              <a:gd name="adj2" fmla="val 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2" name="Rectangle: Top Corners Snipped 31">
            <a:extLst>
              <a:ext uri="{FF2B5EF4-FFF2-40B4-BE49-F238E27FC236}">
                <a16:creationId xmlns:a16="http://schemas.microsoft.com/office/drawing/2014/main" id="{FAC4135F-DEEB-FF81-9471-DDFA157F4379}"/>
              </a:ext>
            </a:extLst>
          </p:cNvPr>
          <p:cNvSpPr/>
          <p:nvPr/>
        </p:nvSpPr>
        <p:spPr>
          <a:xfrm>
            <a:off x="5632983" y="2143125"/>
            <a:ext cx="1634592" cy="3219450"/>
          </a:xfrm>
          <a:prstGeom prst="snip2SameRect">
            <a:avLst>
              <a:gd name="adj1" fmla="val 0"/>
              <a:gd name="adj2" fmla="val 0"/>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910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4F7466B6-79DC-29B7-DCFB-64869FEE97C2}"/>
              </a:ext>
            </a:extLst>
          </p:cNvPr>
          <p:cNvSpPr>
            <a:spLocks noGrp="1"/>
          </p:cNvSpPr>
          <p:nvPr>
            <p:ph type="title"/>
          </p:nvPr>
        </p:nvSpPr>
        <p:spPr>
          <a:xfrm>
            <a:off x="1143002" y="1999615"/>
            <a:ext cx="6858000" cy="2764028"/>
          </a:xfrm>
        </p:spPr>
        <p:txBody>
          <a:bodyPr vert="horz" lIns="91440" tIns="45720" rIns="91440" bIns="45720" rtlCol="0" anchor="ctr">
            <a:normAutofit/>
          </a:bodyPr>
          <a:lstStyle/>
          <a:p>
            <a:pPr algn="ctr"/>
            <a:r>
              <a:rPr lang="en-US" sz="6300" kern="1200">
                <a:solidFill>
                  <a:schemeClr val="tx1"/>
                </a:solidFill>
                <a:latin typeface="+mj-lt"/>
                <a:ea typeface="+mj-ea"/>
                <a:cs typeface="+mj-cs"/>
              </a:rPr>
              <a:t>Does God Care What We Wear?</a:t>
            </a:r>
          </a:p>
        </p:txBody>
      </p:sp>
      <p:sp>
        <p:nvSpPr>
          <p:cNvPr id="17" name="Rectangle 1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81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Freeform: Shape 3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B433C1-4600-D7BB-4D45-347B8F33FA5D}"/>
              </a:ext>
            </a:extLst>
          </p:cNvPr>
          <p:cNvSpPr>
            <a:spLocks noGrp="1"/>
          </p:cNvSpPr>
          <p:nvPr>
            <p:ph type="title"/>
          </p:nvPr>
        </p:nvSpPr>
        <p:spPr>
          <a:xfrm>
            <a:off x="466343" y="1161288"/>
            <a:ext cx="2802949" cy="4526280"/>
          </a:xfrm>
        </p:spPr>
        <p:txBody>
          <a:bodyPr>
            <a:normAutofit/>
          </a:bodyPr>
          <a:lstStyle/>
          <a:p>
            <a:r>
              <a:rPr lang="en-US" sz="3500" dirty="0"/>
              <a:t>Adam and Eve understood the shame of nakedness</a:t>
            </a:r>
          </a:p>
        </p:txBody>
      </p:sp>
      <p:sp>
        <p:nvSpPr>
          <p:cNvPr id="37" name="Rectangle 3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364D875-B501-1846-4000-4EDF0153CCAF}"/>
              </a:ext>
            </a:extLst>
          </p:cNvPr>
          <p:cNvSpPr>
            <a:spLocks noGrp="1"/>
          </p:cNvSpPr>
          <p:nvPr>
            <p:ph idx="1"/>
          </p:nvPr>
        </p:nvSpPr>
        <p:spPr>
          <a:xfrm>
            <a:off x="4075611" y="932688"/>
            <a:ext cx="4437453" cy="4992624"/>
          </a:xfrm>
        </p:spPr>
        <p:txBody>
          <a:bodyPr anchor="ctr">
            <a:normAutofit lnSpcReduction="10000"/>
          </a:bodyPr>
          <a:lstStyle/>
          <a:p>
            <a:pPr marL="0" indent="0">
              <a:buNone/>
            </a:pPr>
            <a:r>
              <a:rPr lang="en-US" sz="2000" dirty="0"/>
              <a:t>Then the eyes of both were opened, and they knew that they were naked. And </a:t>
            </a:r>
            <a:r>
              <a:rPr lang="en-US" sz="2000" b="1" dirty="0"/>
              <a:t>they sewed fig leaves together and made themselves loincloths</a:t>
            </a:r>
            <a:r>
              <a:rPr lang="en-US" sz="2000" dirty="0"/>
              <a:t>. And they heard the sound of the Lord God walking in the garden in the cool of the day, and the man and his wife hid themselves from the presence of the Lord God among the trees of the garden. But the Lord God called to the man and said to him, “Where are you?” And he said, “I heard the sound of you in the garden, and I was afraid, because </a:t>
            </a:r>
            <a:r>
              <a:rPr lang="en-US" sz="2000" b="1" dirty="0"/>
              <a:t>I was naked, and I hid myself</a:t>
            </a:r>
            <a:r>
              <a:rPr lang="en-US" sz="2000" dirty="0"/>
              <a:t>.” He said, “Who told you that you were naked? Have you eaten of the tree of which I commanded you not to eat?”</a:t>
            </a:r>
          </a:p>
        </p:txBody>
      </p:sp>
      <p:sp>
        <p:nvSpPr>
          <p:cNvPr id="43" name="TextBox 42">
            <a:extLst>
              <a:ext uri="{FF2B5EF4-FFF2-40B4-BE49-F238E27FC236}">
                <a16:creationId xmlns:a16="http://schemas.microsoft.com/office/drawing/2014/main" id="{585E095F-496E-CE54-A553-09D17B076983}"/>
              </a:ext>
            </a:extLst>
          </p:cNvPr>
          <p:cNvSpPr txBox="1"/>
          <p:nvPr/>
        </p:nvSpPr>
        <p:spPr>
          <a:xfrm>
            <a:off x="5358809" y="6206990"/>
            <a:ext cx="3154255" cy="369332"/>
          </a:xfrm>
          <a:prstGeom prst="rect">
            <a:avLst/>
          </a:prstGeom>
          <a:noFill/>
        </p:spPr>
        <p:txBody>
          <a:bodyPr wrap="square">
            <a:spAutoFit/>
          </a:bodyPr>
          <a:lstStyle/>
          <a:p>
            <a:pPr algn="r"/>
            <a:r>
              <a:rPr lang="en-US" sz="1800" dirty="0"/>
              <a:t>Genesis 3:7-11</a:t>
            </a:r>
            <a:endParaRPr lang="en-US" dirty="0"/>
          </a:p>
        </p:txBody>
      </p:sp>
    </p:spTree>
    <p:extLst>
      <p:ext uri="{BB962C8B-B14F-4D97-AF65-F5344CB8AC3E}">
        <p14:creationId xmlns:p14="http://schemas.microsoft.com/office/powerpoint/2010/main" val="357027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35" name="Freeform: Shape 3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B433C1-4600-D7BB-4D45-347B8F33FA5D}"/>
              </a:ext>
            </a:extLst>
          </p:cNvPr>
          <p:cNvSpPr>
            <a:spLocks noGrp="1"/>
          </p:cNvSpPr>
          <p:nvPr>
            <p:ph type="title"/>
          </p:nvPr>
        </p:nvSpPr>
        <p:spPr>
          <a:xfrm>
            <a:off x="466343" y="1161288"/>
            <a:ext cx="2308437" cy="4526280"/>
          </a:xfrm>
        </p:spPr>
        <p:txBody>
          <a:bodyPr>
            <a:normAutofit/>
          </a:bodyPr>
          <a:lstStyle/>
          <a:p>
            <a:r>
              <a:rPr lang="en-US" sz="3500" dirty="0"/>
              <a:t>Their view of modesty impacted the future of Noah’s children</a:t>
            </a:r>
          </a:p>
        </p:txBody>
      </p:sp>
      <p:sp>
        <p:nvSpPr>
          <p:cNvPr id="37" name="Rectangle 3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364D875-B501-1846-4000-4EDF0153CCAF}"/>
              </a:ext>
            </a:extLst>
          </p:cNvPr>
          <p:cNvSpPr>
            <a:spLocks noGrp="1"/>
          </p:cNvSpPr>
          <p:nvPr>
            <p:ph idx="1"/>
          </p:nvPr>
        </p:nvSpPr>
        <p:spPr>
          <a:xfrm>
            <a:off x="4075611" y="932688"/>
            <a:ext cx="4437453" cy="4992624"/>
          </a:xfrm>
        </p:spPr>
        <p:txBody>
          <a:bodyPr anchor="ctr">
            <a:normAutofit/>
          </a:bodyPr>
          <a:lstStyle/>
          <a:p>
            <a:pPr marL="0" indent="0">
              <a:buNone/>
            </a:pPr>
            <a:r>
              <a:rPr lang="en-US" sz="2000" dirty="0"/>
              <a:t>Noah began to be a man of the soil, and he planted a vineyard. He drank of the wine and became drunk and lay uncovered in his tent. And Ham, the father of Canaan, </a:t>
            </a:r>
            <a:r>
              <a:rPr lang="en-US" sz="2000" b="1" dirty="0"/>
              <a:t>saw the nakedness of his father and told his two brothers outside</a:t>
            </a:r>
            <a:r>
              <a:rPr lang="en-US" sz="2000" dirty="0"/>
              <a:t>. Then Shem and Japheth took a garment, laid it on both their shoulders, and walked backward and covered the nakedness of their father. </a:t>
            </a:r>
            <a:r>
              <a:rPr lang="en-US" sz="2000" b="1" dirty="0"/>
              <a:t>Their faces were turned backward, and they did not see their father's nakedness</a:t>
            </a:r>
            <a:r>
              <a:rPr lang="en-US" sz="2000" dirty="0"/>
              <a:t>. When Noah awoke from his wine and knew what his youngest son had done to him…</a:t>
            </a:r>
          </a:p>
        </p:txBody>
      </p:sp>
      <p:sp>
        <p:nvSpPr>
          <p:cNvPr id="5" name="TextBox 4">
            <a:extLst>
              <a:ext uri="{FF2B5EF4-FFF2-40B4-BE49-F238E27FC236}">
                <a16:creationId xmlns:a16="http://schemas.microsoft.com/office/drawing/2014/main" id="{86D51290-C4FA-8931-C030-0A80CADD8E83}"/>
              </a:ext>
            </a:extLst>
          </p:cNvPr>
          <p:cNvSpPr txBox="1"/>
          <p:nvPr/>
        </p:nvSpPr>
        <p:spPr>
          <a:xfrm>
            <a:off x="5529836" y="6206990"/>
            <a:ext cx="2983228" cy="369332"/>
          </a:xfrm>
          <a:prstGeom prst="rect">
            <a:avLst/>
          </a:prstGeom>
          <a:noFill/>
        </p:spPr>
        <p:txBody>
          <a:bodyPr wrap="square">
            <a:spAutoFit/>
          </a:bodyPr>
          <a:lstStyle/>
          <a:p>
            <a:pPr algn="r"/>
            <a:r>
              <a:rPr lang="en-US" sz="1800" dirty="0"/>
              <a:t>Genesis 9:20-24</a:t>
            </a:r>
            <a:endParaRPr lang="en-US" dirty="0"/>
          </a:p>
        </p:txBody>
      </p:sp>
    </p:spTree>
    <p:extLst>
      <p:ext uri="{BB962C8B-B14F-4D97-AF65-F5344CB8AC3E}">
        <p14:creationId xmlns:p14="http://schemas.microsoft.com/office/powerpoint/2010/main" val="13723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35" name="Freeform: Shape 3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B433C1-4600-D7BB-4D45-347B8F33FA5D}"/>
              </a:ext>
            </a:extLst>
          </p:cNvPr>
          <p:cNvSpPr>
            <a:spLocks noGrp="1"/>
          </p:cNvSpPr>
          <p:nvPr>
            <p:ph type="title"/>
          </p:nvPr>
        </p:nvSpPr>
        <p:spPr>
          <a:xfrm>
            <a:off x="466343" y="1161288"/>
            <a:ext cx="2382865" cy="4526280"/>
          </a:xfrm>
          <a:prstGeom prst="rect">
            <a:avLst/>
          </a:prstGeom>
        </p:spPr>
        <p:txBody>
          <a:bodyPr>
            <a:normAutofit/>
          </a:bodyPr>
          <a:lstStyle/>
          <a:p>
            <a:r>
              <a:rPr lang="en-US" sz="3500" dirty="0"/>
              <a:t>God chose appropriate clothes for His priests to wear </a:t>
            </a:r>
          </a:p>
        </p:txBody>
      </p:sp>
      <p:sp>
        <p:nvSpPr>
          <p:cNvPr id="37" name="Rectangle 3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364D875-B501-1846-4000-4EDF0153CCAF}"/>
              </a:ext>
            </a:extLst>
          </p:cNvPr>
          <p:cNvSpPr>
            <a:spLocks noGrp="1"/>
          </p:cNvSpPr>
          <p:nvPr>
            <p:ph idx="1"/>
          </p:nvPr>
        </p:nvSpPr>
        <p:spPr>
          <a:xfrm>
            <a:off x="4075611" y="932688"/>
            <a:ext cx="4437453" cy="4992624"/>
          </a:xfrm>
        </p:spPr>
        <p:txBody>
          <a:bodyPr anchor="ctr">
            <a:normAutofit/>
          </a:bodyPr>
          <a:lstStyle/>
          <a:p>
            <a:pPr marL="0" indent="0">
              <a:buNone/>
            </a:pPr>
            <a:r>
              <a:rPr lang="en-US" sz="2000" dirty="0"/>
              <a:t>If you make me an altar of stone, you shall not build it of hewn stones, for if you wield your tool on it you profane it. And you shall not go up by steps to my altar, </a:t>
            </a:r>
            <a:r>
              <a:rPr lang="en-US" sz="2000" b="1" dirty="0"/>
              <a:t>that your nakedness be not exposed </a:t>
            </a:r>
            <a:r>
              <a:rPr lang="en-US" sz="2000" dirty="0"/>
              <a:t>on it.’</a:t>
            </a:r>
          </a:p>
          <a:p>
            <a:pPr marL="0" indent="0">
              <a:buNone/>
            </a:pPr>
            <a:endParaRPr lang="en-US" sz="2000" dirty="0"/>
          </a:p>
          <a:p>
            <a:pPr marL="0" indent="0">
              <a:buNone/>
            </a:pPr>
            <a:r>
              <a:rPr lang="en-US" sz="2000" dirty="0"/>
              <a:t>You shall make for them </a:t>
            </a:r>
            <a:r>
              <a:rPr lang="en-US" sz="2000" b="1" dirty="0"/>
              <a:t>linen undergarments to cover their naked flesh</a:t>
            </a:r>
            <a:r>
              <a:rPr lang="en-US" sz="2000" dirty="0"/>
              <a:t>. They shall reach from the hips to the thighs; and they shall be on Aaron and on his sons when they go into the tent of meeting or when they come near the altar to minister in the Holy Place, </a:t>
            </a:r>
            <a:r>
              <a:rPr lang="en-US" sz="2000" b="1" dirty="0"/>
              <a:t>lest they bear guilt and die</a:t>
            </a:r>
            <a:r>
              <a:rPr lang="en-US" sz="2000" dirty="0"/>
              <a:t>.</a:t>
            </a:r>
          </a:p>
        </p:txBody>
      </p:sp>
      <p:sp>
        <p:nvSpPr>
          <p:cNvPr id="5" name="TextBox 4">
            <a:extLst>
              <a:ext uri="{FF2B5EF4-FFF2-40B4-BE49-F238E27FC236}">
                <a16:creationId xmlns:a16="http://schemas.microsoft.com/office/drawing/2014/main" id="{86D51290-C4FA-8931-C030-0A80CADD8E83}"/>
              </a:ext>
            </a:extLst>
          </p:cNvPr>
          <p:cNvSpPr txBox="1"/>
          <p:nvPr/>
        </p:nvSpPr>
        <p:spPr>
          <a:xfrm>
            <a:off x="5529837" y="6206990"/>
            <a:ext cx="2983228" cy="3693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Exodus 20:25-26; 28:42-43</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026" name="Picture 2" descr="Chair In Front of the Mirror · Free Stock Photo">
            <a:extLst>
              <a:ext uri="{FF2B5EF4-FFF2-40B4-BE49-F238E27FC236}">
                <a16:creationId xmlns:a16="http://schemas.microsoft.com/office/drawing/2014/main" id="{0DC5EDA1-A446-5007-E69D-1AC63BB15E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806" b="1"/>
          <a:stretch/>
        </p:blipFill>
        <p:spPr bwMode="auto">
          <a:xfrm>
            <a:off x="1997869" y="850605"/>
            <a:ext cx="5148263" cy="515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45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35" name="Freeform: Shape 3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B433C1-4600-D7BB-4D45-347B8F33FA5D}"/>
              </a:ext>
            </a:extLst>
          </p:cNvPr>
          <p:cNvSpPr>
            <a:spLocks noGrp="1"/>
          </p:cNvSpPr>
          <p:nvPr>
            <p:ph type="title"/>
          </p:nvPr>
        </p:nvSpPr>
        <p:spPr>
          <a:xfrm>
            <a:off x="466343" y="1161288"/>
            <a:ext cx="2308437" cy="4526280"/>
          </a:xfrm>
        </p:spPr>
        <p:txBody>
          <a:bodyPr>
            <a:normAutofit/>
          </a:bodyPr>
          <a:lstStyle/>
          <a:p>
            <a:r>
              <a:rPr lang="en-US" sz="3600" dirty="0"/>
              <a:t>The Old Testament “was written </a:t>
            </a:r>
            <a:br>
              <a:rPr lang="en-US" sz="3600" dirty="0"/>
            </a:br>
            <a:r>
              <a:rPr lang="en-US" sz="3600" dirty="0"/>
              <a:t>for our learning”</a:t>
            </a:r>
            <a:endParaRPr lang="en-US" sz="3500" dirty="0"/>
          </a:p>
        </p:txBody>
      </p:sp>
      <p:sp>
        <p:nvSpPr>
          <p:cNvPr id="37" name="Rectangle 3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364D875-B501-1846-4000-4EDF0153CCAF}"/>
              </a:ext>
            </a:extLst>
          </p:cNvPr>
          <p:cNvSpPr>
            <a:spLocks noGrp="1"/>
          </p:cNvSpPr>
          <p:nvPr>
            <p:ph idx="1"/>
          </p:nvPr>
        </p:nvSpPr>
        <p:spPr>
          <a:xfrm>
            <a:off x="4075611" y="861632"/>
            <a:ext cx="4602046" cy="5134737"/>
          </a:xfrm>
        </p:spPr>
        <p:txBody>
          <a:bodyPr anchor="ctr">
            <a:normAutofit fontScale="77500" lnSpcReduction="20000"/>
          </a:bodyPr>
          <a:lstStyle/>
          <a:p>
            <a:pPr marL="0" marR="0" lvl="0" indent="0" algn="l" defTabSz="914400" rtl="0" eaLnBrk="1" fontAlgn="auto" latinLnBrk="0" hangingPunct="1">
              <a:lnSpc>
                <a:spcPct val="90000"/>
              </a:lnSpc>
              <a:spcBef>
                <a:spcPts val="1000"/>
              </a:spcBef>
              <a:spcAft>
                <a:spcPts val="0"/>
              </a:spcAft>
              <a:buClrTx/>
              <a:buSzTx/>
              <a:buNone/>
              <a:tabLst/>
              <a:defRPr/>
            </a:pPr>
            <a:r>
              <a:rPr lang="en-US" b="1" dirty="0">
                <a:solidFill>
                  <a:prstClr val="black"/>
                </a:solidFill>
                <a:latin typeface="Aptos" panose="02110004020202020204"/>
              </a:rPr>
              <a:t>D</a:t>
            </a:r>
            <a:r>
              <a:rPr kumimoji="0" lang="en-US" sz="2800" b="1" i="0" u="none" strike="noStrike" kern="1200" cap="none" spc="0" normalizeH="0" baseline="0" noProof="0" dirty="0" err="1">
                <a:ln>
                  <a:noFill/>
                </a:ln>
                <a:solidFill>
                  <a:prstClr val="black"/>
                </a:solidFill>
                <a:effectLst/>
                <a:uLnTx/>
                <a:uFillTx/>
                <a:latin typeface="Aptos" panose="02110004020202020204"/>
              </a:rPr>
              <a:t>efinition</a:t>
            </a:r>
            <a:r>
              <a:rPr kumimoji="0" lang="en-US" sz="2800" b="1" i="0" u="none" strike="noStrike" kern="1200" cap="none" spc="0" normalizeH="0" baseline="0" noProof="0" dirty="0">
                <a:ln>
                  <a:noFill/>
                </a:ln>
                <a:solidFill>
                  <a:prstClr val="black"/>
                </a:solidFill>
                <a:effectLst/>
                <a:uLnTx/>
                <a:uFillTx/>
                <a:latin typeface="Aptos" panose="02110004020202020204"/>
              </a:rPr>
              <a:t> of marriage </a:t>
            </a: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(Genesis 2:24)</a:t>
            </a:r>
            <a:b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 </a:t>
            </a:r>
            <a:b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800" b="0" i="1" u="none" strike="noStrike" kern="1200" cap="none" spc="0" normalizeH="0" baseline="0" noProof="0" dirty="0">
                <a:ln>
                  <a:noFill/>
                </a:ln>
                <a:solidFill>
                  <a:prstClr val="black"/>
                </a:solidFill>
                <a:effectLst/>
                <a:uLnTx/>
                <a:uFillTx/>
                <a:latin typeface="Aptos" panose="02110004020202020204"/>
                <a:ea typeface="+mn-ea"/>
                <a:cs typeface="+mn-cs"/>
              </a:rPr>
              <a:t>from the beginning</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a:t>
            </a:r>
            <a:b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 </a:t>
            </a:r>
            <a:b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(Matthew 19:3-12)</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lang="en-US" b="1" dirty="0">
                <a:solidFill>
                  <a:prstClr val="black"/>
                </a:solidFill>
                <a:latin typeface="Aptos" panose="02110004020202020204"/>
              </a:rPr>
              <a:t>M</a:t>
            </a:r>
            <a:r>
              <a:rPr kumimoji="0" lang="en-US" sz="2800" b="1" i="0" u="none" strike="noStrike" kern="1200" cap="none" spc="0" normalizeH="0" baseline="0" noProof="0" dirty="0" err="1">
                <a:ln>
                  <a:noFill/>
                </a:ln>
                <a:solidFill>
                  <a:prstClr val="black"/>
                </a:solidFill>
                <a:effectLst/>
                <a:uLnTx/>
                <a:uFillTx/>
                <a:latin typeface="Aptos" panose="02110004020202020204"/>
              </a:rPr>
              <a:t>uzzling</a:t>
            </a:r>
            <a:r>
              <a:rPr kumimoji="0" lang="en-US" sz="2800" b="1" i="0" u="none" strike="noStrike" kern="1200" cap="none" spc="0" normalizeH="0" baseline="0" noProof="0" dirty="0">
                <a:ln>
                  <a:noFill/>
                </a:ln>
                <a:solidFill>
                  <a:prstClr val="black"/>
                </a:solidFill>
                <a:effectLst/>
                <a:uLnTx/>
                <a:uFillTx/>
                <a:latin typeface="Aptos" panose="02110004020202020204"/>
              </a:rPr>
              <a:t> the ox </a:t>
            </a: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(Deuteronomy 25:4) </a:t>
            </a:r>
            <a:b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rPr>
              <a:t> </a:t>
            </a:r>
            <a:b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2800" b="0" i="1" u="none" strike="noStrike" kern="1200" cap="none" spc="0" normalizeH="0" baseline="0" noProof="0" dirty="0">
                <a:ln>
                  <a:noFill/>
                </a:ln>
                <a:solidFill>
                  <a:prstClr val="black"/>
                </a:solidFill>
                <a:effectLst/>
                <a:uLnTx/>
                <a:uFillTx/>
                <a:latin typeface="Aptos" panose="02110004020202020204"/>
                <a:ea typeface="+mn-ea"/>
                <a:cs typeface="+mn-cs"/>
              </a:rPr>
              <a:t>Is it for oxen that God is concerned? Does he not certainly speak for our sake?</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b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800" b="0" i="0" u="none" strike="noStrike" kern="1200" cap="none" spc="0" normalizeH="0" baseline="0" noProof="0" dirty="0">
                <a:ln>
                  <a:noFill/>
                </a:ln>
                <a:solidFill>
                  <a:prstClr val="black"/>
                </a:solidFill>
                <a:effectLst/>
                <a:uLnTx/>
                <a:uFillTx/>
                <a:latin typeface="Aptos" panose="02110004020202020204"/>
                <a:ea typeface="+mn-ea"/>
                <a:cs typeface="+mn-cs"/>
              </a:rPr>
              <a:t> </a:t>
            </a:r>
            <a:b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(1 Corinthians 9:9-10)</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lvl="0" indent="0">
              <a:buNone/>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I am</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(Exodus 3:15)</a:t>
            </a:r>
            <a:b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 </a:t>
            </a:r>
            <a:b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2800" b="0" i="1" u="none" strike="noStrike" kern="1200" cap="none" spc="0" normalizeH="0" baseline="0" noProof="0" dirty="0">
                <a:ln>
                  <a:noFill/>
                </a:ln>
                <a:solidFill>
                  <a:prstClr val="black"/>
                </a:solidFill>
                <a:effectLst/>
                <a:uLnTx/>
                <a:uFillTx/>
                <a:latin typeface="Aptos" panose="02110004020202020204"/>
              </a:rPr>
              <a:t>You are wrong, because you know neither the Scriptures nor the power of God…have you not read what was said to you by God</a:t>
            </a:r>
            <a:r>
              <a:rPr lang="en-US" i="1" dirty="0">
                <a:solidFill>
                  <a:prstClr val="black"/>
                </a:solidFill>
                <a:latin typeface="Aptos" panose="02110004020202020204"/>
              </a:rPr>
              <a:t>: the </a:t>
            </a:r>
            <a:r>
              <a:rPr lang="en-US" i="1" dirty="0">
                <a:solidFill>
                  <a:prstClr val="black"/>
                </a:solidFill>
              </a:rPr>
              <a:t>God of Abraham, Isaac, and Jacob… </a:t>
            </a: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a:t>
            </a:r>
            <a:b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100" b="0" i="0" u="none" strike="noStrike" kern="1200" cap="none" spc="0" normalizeH="0" baseline="0" noProof="0" dirty="0">
                <a:ln>
                  <a:noFill/>
                </a:ln>
                <a:solidFill>
                  <a:prstClr val="black"/>
                </a:solidFill>
                <a:effectLst/>
                <a:uLnTx/>
                <a:uFillTx/>
                <a:latin typeface="Aptos" panose="02110004020202020204"/>
                <a:ea typeface="+mn-ea"/>
                <a:cs typeface="+mn-cs"/>
              </a:rPr>
              <a:t> </a:t>
            </a:r>
            <a:b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2600" b="0" i="0" u="none" strike="noStrike" kern="1200" cap="none" spc="0" normalizeH="0" baseline="0" noProof="0" dirty="0">
                <a:ln>
                  <a:noFill/>
                </a:ln>
                <a:solidFill>
                  <a:prstClr val="black"/>
                </a:solidFill>
                <a:effectLst/>
                <a:uLnTx/>
                <a:uFillTx/>
                <a:latin typeface="Aptos" panose="02110004020202020204"/>
                <a:ea typeface="+mn-ea"/>
                <a:cs typeface="+mn-cs"/>
              </a:rPr>
              <a:t>(Matthew 22:23-33)</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86D51290-C4FA-8931-C030-0A80CADD8E83}"/>
              </a:ext>
            </a:extLst>
          </p:cNvPr>
          <p:cNvSpPr txBox="1"/>
          <p:nvPr/>
        </p:nvSpPr>
        <p:spPr>
          <a:xfrm>
            <a:off x="5529836" y="6206990"/>
            <a:ext cx="2983228" cy="3693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(Romans 15:4)</a:t>
            </a:r>
          </a:p>
        </p:txBody>
      </p:sp>
    </p:spTree>
    <p:extLst>
      <p:ext uri="{BB962C8B-B14F-4D97-AF65-F5344CB8AC3E}">
        <p14:creationId xmlns:p14="http://schemas.microsoft.com/office/powerpoint/2010/main" val="241140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35" name="Freeform: Shape 34">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Freeform: Shape 35">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B433C1-4600-D7BB-4D45-347B8F33FA5D}"/>
              </a:ext>
            </a:extLst>
          </p:cNvPr>
          <p:cNvSpPr>
            <a:spLocks noGrp="1"/>
          </p:cNvSpPr>
          <p:nvPr>
            <p:ph type="title"/>
          </p:nvPr>
        </p:nvSpPr>
        <p:spPr>
          <a:xfrm>
            <a:off x="466342" y="1161288"/>
            <a:ext cx="2372108" cy="4526280"/>
          </a:xfrm>
        </p:spPr>
        <p:txBody>
          <a:bodyPr>
            <a:normAutofit/>
          </a:bodyPr>
          <a:lstStyle/>
          <a:p>
            <a:r>
              <a:rPr lang="en-US" sz="3600" dirty="0"/>
              <a:t>Our body is how we glorify and share Jesus with the world</a:t>
            </a:r>
            <a:endParaRPr lang="en-US" sz="3500" dirty="0"/>
          </a:p>
        </p:txBody>
      </p:sp>
      <p:sp>
        <p:nvSpPr>
          <p:cNvPr id="37" name="Rectangle 3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364D875-B501-1846-4000-4EDF0153CCAF}"/>
              </a:ext>
            </a:extLst>
          </p:cNvPr>
          <p:cNvSpPr>
            <a:spLocks noGrp="1"/>
          </p:cNvSpPr>
          <p:nvPr>
            <p:ph idx="1"/>
          </p:nvPr>
        </p:nvSpPr>
        <p:spPr>
          <a:xfrm>
            <a:off x="4075611" y="932688"/>
            <a:ext cx="4437453" cy="4992624"/>
          </a:xfrm>
        </p:spPr>
        <p:txBody>
          <a:bodyPr anchor="ctr">
            <a:normAutofit/>
          </a:bodyPr>
          <a:lstStyle/>
          <a:p>
            <a:pPr marL="0" lvl="0" indent="0">
              <a:buNone/>
              <a:defRPr/>
            </a:pPr>
            <a:r>
              <a:rPr lang="en-US" dirty="0">
                <a:solidFill>
                  <a:prstClr val="black"/>
                </a:solidFill>
              </a:rPr>
              <a:t>Or do you not know that your body is a temple of the Holy Spirit within you, whom you have from God? You are not your own, for you were bought with a price. So </a:t>
            </a:r>
            <a:r>
              <a:rPr lang="en-US" b="1" dirty="0">
                <a:solidFill>
                  <a:prstClr val="black"/>
                </a:solidFill>
              </a:rPr>
              <a:t>glorify God in </a:t>
            </a:r>
            <a:r>
              <a:rPr lang="en-US" b="1" u="sng" dirty="0">
                <a:solidFill>
                  <a:prstClr val="black"/>
                </a:solidFill>
              </a:rPr>
              <a:t>your body</a:t>
            </a:r>
            <a:r>
              <a:rPr lang="en-US" dirty="0">
                <a:solidFill>
                  <a:prstClr val="black"/>
                </a:solidFill>
              </a:rPr>
              <a:t>.</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86D51290-C4FA-8931-C030-0A80CADD8E83}"/>
              </a:ext>
            </a:extLst>
          </p:cNvPr>
          <p:cNvSpPr txBox="1"/>
          <p:nvPr/>
        </p:nvSpPr>
        <p:spPr>
          <a:xfrm>
            <a:off x="5529836" y="6206990"/>
            <a:ext cx="2983228" cy="3693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1 Corinthians 6:19-20</a:t>
            </a:r>
          </a:p>
        </p:txBody>
      </p:sp>
    </p:spTree>
    <p:extLst>
      <p:ext uri="{BB962C8B-B14F-4D97-AF65-F5344CB8AC3E}">
        <p14:creationId xmlns:p14="http://schemas.microsoft.com/office/powerpoint/2010/main" val="46209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400</TotalTime>
  <Words>1282</Words>
  <Application>Microsoft Office PowerPoint</Application>
  <PresentationFormat>On-screen Show (4:3)</PresentationFormat>
  <Paragraphs>57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Calibri</vt:lpstr>
      <vt:lpstr>Office Theme</vt:lpstr>
      <vt:lpstr>PowerPoint Presentation</vt:lpstr>
      <vt:lpstr>Modesty</vt:lpstr>
      <vt:lpstr>PowerPoint Presentation</vt:lpstr>
      <vt:lpstr>Does God Care What We Wear?</vt:lpstr>
      <vt:lpstr>Adam and Eve understood the shame of nakedness</vt:lpstr>
      <vt:lpstr>Their view of modesty impacted the future of Noah’s children</vt:lpstr>
      <vt:lpstr>God chose appropriate clothes for His priests to wear </vt:lpstr>
      <vt:lpstr>The Old Testament “was written  for our learning”</vt:lpstr>
      <vt:lpstr>Our body is how we glorify and share Jesus with the world</vt:lpstr>
      <vt:lpstr>Our body is a vessel (a cup)</vt:lpstr>
      <vt:lpstr>Our vessel (body) is to be filled with the Spirit</vt:lpstr>
      <vt:lpstr>God has cleaned you and you are beautiful!</vt:lpstr>
      <vt:lpstr>Modesty is a Heart Issue</vt:lpstr>
      <vt:lpstr>Mission: Lead all people to Christ through professing Godliness</vt:lpstr>
      <vt:lpstr>Mission: Bring Glory to God</vt:lpstr>
      <vt:lpstr>Modesty  is taught through PRINCIPLES</vt:lpstr>
      <vt:lpstr>Let’s consider some basic applications</vt:lpstr>
      <vt:lpstr>“I appeal to you therefore, brothers, by the mercies of God, to present your bodies as a living sacrifice, holy and acceptable to God, which is your spiritual worship.  Do not be conformed to this world, but be transformed by the renewal of your mind, that by testing you may discern what is the will of God, what is good and acceptable and perfect.”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Andrews</dc:creator>
  <cp:lastModifiedBy>Brian Andrews</cp:lastModifiedBy>
  <cp:revision>1</cp:revision>
  <dcterms:created xsi:type="dcterms:W3CDTF">2024-04-06T21:17:58Z</dcterms:created>
  <dcterms:modified xsi:type="dcterms:W3CDTF">2024-04-07T12:05:49Z</dcterms:modified>
</cp:coreProperties>
</file>