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2E6-D7AC-4BD7-9A52-90DE34F801B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47BA-1179-4E52-B904-84EC9ACB7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2E6-D7AC-4BD7-9A52-90DE34F801B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47BA-1179-4E52-B904-84EC9ACB7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2E6-D7AC-4BD7-9A52-90DE34F801B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47BA-1179-4E52-B904-84EC9ACB7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2E6-D7AC-4BD7-9A52-90DE34F801B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47BA-1179-4E52-B904-84EC9ACB7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2E6-D7AC-4BD7-9A52-90DE34F801B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47BA-1179-4E52-B904-84EC9ACB7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2E6-D7AC-4BD7-9A52-90DE34F801B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47BA-1179-4E52-B904-84EC9ACB7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2E6-D7AC-4BD7-9A52-90DE34F801B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47BA-1179-4E52-B904-84EC9ACB7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2E6-D7AC-4BD7-9A52-90DE34F801B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47BA-1179-4E52-B904-84EC9ACB7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2E6-D7AC-4BD7-9A52-90DE34F801B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47BA-1179-4E52-B904-84EC9ACB7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2E6-D7AC-4BD7-9A52-90DE34F801B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47BA-1179-4E52-B904-84EC9ACB7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2E6-D7AC-4BD7-9A52-90DE34F801B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47BA-1179-4E52-B904-84EC9ACB7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4F2E6-D7AC-4BD7-9A52-90DE34F801B4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47BA-1179-4E52-B904-84EC9ACB7C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76399"/>
          </a:xfrm>
        </p:spPr>
        <p:txBody>
          <a:bodyPr/>
          <a:lstStyle/>
          <a:p>
            <a:r>
              <a:rPr lang="en-US" b="1" dirty="0" smtClean="0"/>
              <a:t>“A Glorious Church, </a:t>
            </a:r>
            <a:br>
              <a:rPr lang="en-US" b="1" dirty="0" smtClean="0"/>
            </a:br>
            <a:r>
              <a:rPr lang="en-US" b="1" dirty="0" smtClean="0"/>
              <a:t>Holy and without Blemish”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685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Eph. 5:27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10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362200"/>
            <a:ext cx="4251126" cy="4353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e Perfect Church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944909" cy="59586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Move to new area &amp; find a church: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Wonderful new building</a:t>
            </a:r>
          </a:p>
          <a:p>
            <a:r>
              <a:rPr lang="en-US" b="1" dirty="0" smtClean="0"/>
              <a:t>Eloquent preacher</a:t>
            </a:r>
          </a:p>
          <a:p>
            <a:r>
              <a:rPr lang="en-US" b="1" dirty="0" smtClean="0"/>
              <a:t>Great Bible classes</a:t>
            </a:r>
          </a:p>
          <a:p>
            <a:r>
              <a:rPr lang="en-US" b="1" dirty="0" smtClean="0"/>
              <a:t>Friendly members</a:t>
            </a:r>
          </a:p>
          <a:p>
            <a:r>
              <a:rPr lang="en-US" b="1" dirty="0" smtClean="0"/>
              <a:t>Kids same age as yours</a:t>
            </a:r>
          </a:p>
          <a:p>
            <a:r>
              <a:rPr lang="en-US" b="1" dirty="0" smtClean="0"/>
              <a:t>5 min. from your home</a:t>
            </a:r>
          </a:p>
          <a:p>
            <a:r>
              <a:rPr lang="en-US" b="1" dirty="0" smtClean="0"/>
              <a:t>Next door to your favorite restaurant</a:t>
            </a:r>
            <a:endParaRPr lang="en-US" b="1" dirty="0"/>
          </a:p>
        </p:txBody>
      </p:sp>
      <p:pic>
        <p:nvPicPr>
          <p:cNvPr id="4" name="Picture 3" descr="church-of-chr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828800"/>
            <a:ext cx="333375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Divisions</a:t>
            </a:r>
          </a:p>
          <a:p>
            <a:r>
              <a:rPr lang="en-US" b="1" dirty="0" smtClean="0"/>
              <a:t>No growth</a:t>
            </a:r>
          </a:p>
          <a:p>
            <a:r>
              <a:rPr lang="en-US" b="1" dirty="0" smtClean="0"/>
              <a:t>Arrogance</a:t>
            </a:r>
          </a:p>
          <a:p>
            <a:r>
              <a:rPr lang="en-US" b="1" dirty="0" smtClean="0"/>
              <a:t>Sexual immorality</a:t>
            </a:r>
          </a:p>
          <a:p>
            <a:r>
              <a:rPr lang="en-US" b="1" dirty="0" smtClean="0"/>
              <a:t>Members sue each other</a:t>
            </a:r>
          </a:p>
          <a:p>
            <a:r>
              <a:rPr lang="en-US" b="1" dirty="0" smtClean="0"/>
              <a:t>Members tempt each other</a:t>
            </a:r>
          </a:p>
          <a:p>
            <a:r>
              <a:rPr lang="en-US" b="1" dirty="0" smtClean="0"/>
              <a:t>Jealousy</a:t>
            </a:r>
          </a:p>
          <a:p>
            <a:r>
              <a:rPr lang="en-US" b="1" dirty="0" smtClean="0"/>
              <a:t>Lack of brotherly love</a:t>
            </a:r>
          </a:p>
          <a:p>
            <a:r>
              <a:rPr lang="en-US" b="1" dirty="0" smtClean="0"/>
              <a:t>“Crazy” services</a:t>
            </a:r>
          </a:p>
        </p:txBody>
      </p:sp>
      <p:pic>
        <p:nvPicPr>
          <p:cNvPr id="4" name="Picture 3" descr="church-of-chr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828800"/>
            <a:ext cx="333375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Futile-Search-for-the-Perfect-Chu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048000"/>
            <a:ext cx="8048117" cy="36418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Would you want to join this church?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Could you help them resolve these problems?</a:t>
            </a:r>
          </a:p>
          <a:p>
            <a:r>
              <a:rPr lang="en-US" dirty="0" smtClean="0"/>
              <a:t>Or would you look for another church with fewer problems?</a:t>
            </a:r>
          </a:p>
          <a:p>
            <a:r>
              <a:rPr lang="en-US" b="1" dirty="0" smtClean="0"/>
              <a:t>What would you think of this church?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Real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Divisions					1 Cor. 1:10-13</a:t>
            </a:r>
          </a:p>
          <a:p>
            <a:r>
              <a:rPr lang="en-US" dirty="0" smtClean="0"/>
              <a:t>No growth				1 Cor. 3:1-3</a:t>
            </a:r>
          </a:p>
          <a:p>
            <a:r>
              <a:rPr lang="en-US" dirty="0" smtClean="0"/>
              <a:t>Arrogance				1 Cor. 4:18-21</a:t>
            </a:r>
          </a:p>
          <a:p>
            <a:r>
              <a:rPr lang="en-US" dirty="0" smtClean="0"/>
              <a:t>Sexual immorality			1 Cor. 5:1-2</a:t>
            </a:r>
          </a:p>
          <a:p>
            <a:r>
              <a:rPr lang="en-US" dirty="0" smtClean="0"/>
              <a:t>Members sue each other		</a:t>
            </a:r>
            <a:r>
              <a:rPr lang="en-US" dirty="0" smtClean="0"/>
              <a:t>1 Cor. 6:1-7</a:t>
            </a:r>
            <a:endParaRPr lang="en-US" dirty="0" smtClean="0"/>
          </a:p>
          <a:p>
            <a:r>
              <a:rPr lang="en-US" dirty="0" smtClean="0"/>
              <a:t>Members tempt each other	</a:t>
            </a:r>
            <a:r>
              <a:rPr lang="en-US" dirty="0" smtClean="0"/>
              <a:t>1 Cor. 8:9-11</a:t>
            </a:r>
            <a:endParaRPr lang="en-US" dirty="0" smtClean="0"/>
          </a:p>
          <a:p>
            <a:r>
              <a:rPr lang="en-US" dirty="0" smtClean="0"/>
              <a:t>Mockery of Lord’s Supper		</a:t>
            </a:r>
            <a:r>
              <a:rPr lang="en-US" dirty="0" smtClean="0"/>
              <a:t>1 Cor. 11:20-22</a:t>
            </a:r>
            <a:endParaRPr lang="en-US" dirty="0" smtClean="0"/>
          </a:p>
          <a:p>
            <a:r>
              <a:rPr lang="en-US" dirty="0" smtClean="0"/>
              <a:t>Jealousy</a:t>
            </a:r>
            <a:r>
              <a:rPr lang="en-US" dirty="0" smtClean="0"/>
              <a:t> 					1 Cor. 12:27-30</a:t>
            </a:r>
            <a:endParaRPr lang="en-US" dirty="0" smtClean="0"/>
          </a:p>
          <a:p>
            <a:r>
              <a:rPr lang="en-US" dirty="0" smtClean="0"/>
              <a:t>Lack of brotherly love		1 Cor. 13, 14:1</a:t>
            </a:r>
          </a:p>
          <a:p>
            <a:r>
              <a:rPr lang="en-US" dirty="0" smtClean="0"/>
              <a:t>Crazy services		          1 Cor. 11:4-5; 14:26-31</a:t>
            </a:r>
          </a:p>
          <a:p>
            <a:r>
              <a:rPr lang="en-US" dirty="0" smtClean="0"/>
              <a:t>No belief in resurrection		1 Cor. 15:23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Yet even with all these problems…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Paul gave thanks for them		1 Cor. 1:4</a:t>
            </a:r>
          </a:p>
          <a:p>
            <a:r>
              <a:rPr lang="en-US" dirty="0" smtClean="0"/>
              <a:t>They were “sanctified in Christ”	1 Cor. 1:2</a:t>
            </a:r>
          </a:p>
          <a:p>
            <a:r>
              <a:rPr lang="en-US" dirty="0" smtClean="0"/>
              <a:t>Called to be saints				1 Cor. 1:2</a:t>
            </a:r>
          </a:p>
          <a:p>
            <a:r>
              <a:rPr lang="en-US" dirty="0" smtClean="0"/>
              <a:t>Not lacking any spiritual gift		1 Cor. 1:7</a:t>
            </a:r>
          </a:p>
          <a:p>
            <a:r>
              <a:rPr lang="en-US" dirty="0" smtClean="0"/>
              <a:t>Wise/sensible people		      1 Cor. 10:15</a:t>
            </a:r>
          </a:p>
          <a:p>
            <a:r>
              <a:rPr lang="en-US" dirty="0" smtClean="0"/>
              <a:t>Commended				        1 Cor. 11:2</a:t>
            </a:r>
          </a:p>
          <a:p>
            <a:r>
              <a:rPr lang="en-US" dirty="0" smtClean="0"/>
              <a:t>Have salvation				        1 Cor. 15:2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Corinthian church improved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They repented!			2 Cor. 7:9-11</a:t>
            </a:r>
          </a:p>
          <a:p>
            <a:r>
              <a:rPr lang="en-US" b="1" dirty="0" smtClean="0"/>
              <a:t>A living epistle			2 Cor. 3:2-3</a:t>
            </a:r>
          </a:p>
          <a:p>
            <a:endParaRPr lang="en-US" b="1" dirty="0" smtClean="0"/>
          </a:p>
          <a:p>
            <a:r>
              <a:rPr lang="en-US" b="1" dirty="0" smtClean="0"/>
              <a:t>Yet still work to do			2 Cor. 12:20-21</a:t>
            </a:r>
          </a:p>
          <a:p>
            <a:r>
              <a:rPr lang="en-US" b="1" dirty="0" smtClean="0"/>
              <a:t>Work toward completeness,</a:t>
            </a:r>
            <a:br>
              <a:rPr lang="en-US" b="1" dirty="0" smtClean="0"/>
            </a:br>
            <a:r>
              <a:rPr lang="en-US" b="1" dirty="0" smtClean="0"/>
              <a:t>unity, and peace			2 Cor. 13:11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Application for Us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Would you have joined the church at Corinth?</a:t>
            </a:r>
          </a:p>
          <a:p>
            <a:r>
              <a:rPr lang="en-US" dirty="0" smtClean="0"/>
              <a:t>What would Paul say to the churches in this area?</a:t>
            </a:r>
          </a:p>
          <a:p>
            <a:r>
              <a:rPr lang="en-US" dirty="0" smtClean="0"/>
              <a:t>Understanding no church is perfect, what is our attitude toward others? 	Eph. 4:1-3</a:t>
            </a:r>
          </a:p>
          <a:p>
            <a:r>
              <a:rPr lang="en-US" dirty="0" smtClean="0"/>
              <a:t>Are we doing our part to present the church without blemish to Christ?	Eph. 5:27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163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“A Glorious Church,  Holy and without Blemish”</vt:lpstr>
      <vt:lpstr>Slide 2</vt:lpstr>
      <vt:lpstr>Move to new area &amp; find a church:</vt:lpstr>
      <vt:lpstr>BUT…</vt:lpstr>
      <vt:lpstr>Would you want to join this church?</vt:lpstr>
      <vt:lpstr>A Real Church</vt:lpstr>
      <vt:lpstr>Yet even with all these problems…</vt:lpstr>
      <vt:lpstr>Corinthian church improved</vt:lpstr>
      <vt:lpstr>Application for Us Today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</dc:creator>
  <cp:lastModifiedBy>Bill</cp:lastModifiedBy>
  <cp:revision>22</cp:revision>
  <dcterms:created xsi:type="dcterms:W3CDTF">2015-03-08T05:40:28Z</dcterms:created>
  <dcterms:modified xsi:type="dcterms:W3CDTF">2015-03-08T09:49:24Z</dcterms:modified>
</cp:coreProperties>
</file>