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1"/>
    <p:sldMasterId id="2147483706" r:id="rId2"/>
  </p:sldMasterIdLst>
  <p:sldIdLst>
    <p:sldId id="303" r:id="rId3"/>
    <p:sldId id="305" r:id="rId4"/>
    <p:sldId id="287" r:id="rId5"/>
    <p:sldId id="300" r:id="rId6"/>
    <p:sldId id="302" r:id="rId7"/>
    <p:sldId id="301" r:id="rId8"/>
    <p:sldId id="304" r:id="rId9"/>
  </p:sldIdLst>
  <p:sldSz cx="9144000" cy="6858000" type="screen4x3"/>
  <p:notesSz cx="6858000" cy="9144000"/>
  <p:embeddedFontLst>
    <p:embeddedFont>
      <p:font typeface="PT Serif Caption" panose="02060603050505020204" pitchFamily="18" charset="0"/>
      <p:regular r:id="rId10"/>
      <p:italic r:id="rId11"/>
    </p:embeddedFont>
    <p:embeddedFont>
      <p:font typeface="Wingdings 2" panose="05020102010507070707" pitchFamily="18" charset="2"/>
      <p:regular r:id="rId12"/>
    </p:embeddedFont>
    <p:embeddedFont>
      <p:font typeface="Lato Black" panose="020F0502020204030203" pitchFamily="34" charset="0"/>
      <p:bold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Lato Heavy" panose="020F0502020204030203" pitchFamily="34" charset="0"/>
      <p:bold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1C24"/>
    <a:srgbClr val="628A8A"/>
    <a:srgbClr val="051C24"/>
    <a:srgbClr val="061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697-9D75-4DE8-8C28-1296A6CF43C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4/9/2017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1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4/9/2017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4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4/9/2017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08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697-9D75-4DE8-8C28-1296A6CF43C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4/9/2017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7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4/9/2017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51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4/9/2017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75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4/9/2017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12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4/9/2017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34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4/9/2017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0121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4/9/2017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78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4/9/2017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8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4/9/2017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45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4/9/2017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27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4/9/2017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90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4/9/2017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7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4/9/2017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6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4/9/2017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7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4/9/2017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2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4/9/2017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831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4/9/2017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7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4/9/2017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4/9/2017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4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342900"/>
            <a:fld id="{50172865-FBF0-458A-BAFF-4F75173770F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342900"/>
              <a:t>4/9/2017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3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342900"/>
            <a:fld id="{50172865-FBF0-458A-BAFF-4F75173770F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342900"/>
              <a:t>4/9/2017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9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roken v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20491"/>
            <a:ext cx="2557463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19" y="1774031"/>
            <a:ext cx="2857500" cy="3171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405" y="1897261"/>
            <a:ext cx="2614427" cy="292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8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8A8A"/>
            </a:gs>
            <a:gs pos="82000">
              <a:srgbClr val="061D2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54" y="2967916"/>
            <a:ext cx="8686800" cy="1088636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21</a:t>
            </a:r>
            <a:r>
              <a:rPr lang="en-US" sz="7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st</a:t>
            </a: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Century Christianity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0564" y="4269616"/>
            <a:ext cx="7622381" cy="57388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T Serif Caption" panose="02060603050505020204" pitchFamily="18" charset="0"/>
                <a:ea typeface="Lato Heavy" panose="020F0502020204030203" pitchFamily="34" charset="0"/>
                <a:cs typeface="Lato Heavy" panose="020F0502020204030203" pitchFamily="34" charset="0"/>
              </a:rPr>
              <a:t>Finding Church Unity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PT Serif Caption" panose="02060603050505020204" pitchFamily="18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4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32"/>
            <a:ext cx="9144000" cy="877033"/>
          </a:xfrm>
          <a:prstGeom prst="rect">
            <a:avLst/>
          </a:prstGeom>
          <a:solidFill>
            <a:srgbClr val="628A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612" y="-19993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 Desire For Unity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533" y="1379115"/>
            <a:ext cx="616767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Proverbs 6:16-19; Psalm 133:1</a:t>
            </a:r>
          </a:p>
          <a:p>
            <a:pPr marL="685800" lvl="1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God has always had a desire for unity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John 17:20-23</a:t>
            </a:r>
          </a:p>
          <a:p>
            <a:pPr marL="685800" lvl="1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Jesus prayed for Christian unity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  <a:r>
              <a:rPr lang="en-US" sz="2400" baseline="30000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</a:t>
            </a:r>
            <a:r>
              <a:rPr lang="en-US" sz="2400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Corinthians 1:10-11; Ephesians 4:1-5</a:t>
            </a:r>
          </a:p>
          <a:p>
            <a:pPr marL="685800" lvl="1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Paul demanded unity</a:t>
            </a:r>
          </a:p>
          <a:p>
            <a:pPr marL="685800" lvl="1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Unity won’t be achieved unless it is pursued</a:t>
            </a:r>
            <a:endParaRPr lang="en-US" sz="2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76301"/>
            <a:ext cx="9144000" cy="115400"/>
          </a:xfrm>
          <a:prstGeom prst="rect">
            <a:avLst/>
          </a:prstGeom>
          <a:solidFill>
            <a:srgbClr val="05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206" y="1851212"/>
            <a:ext cx="2681125" cy="4031436"/>
          </a:xfrm>
          <a:prstGeom prst="rect">
            <a:avLst/>
          </a:prstGeom>
        </p:spPr>
      </p:pic>
      <p:pic>
        <p:nvPicPr>
          <p:cNvPr id="2050" name="Picture 2" descr="Image result for superg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41616">
            <a:off x="728344" y="2852712"/>
            <a:ext cx="5259880" cy="202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83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889"/>
            <a:ext cx="9144000" cy="877033"/>
          </a:xfrm>
          <a:prstGeom prst="rect">
            <a:avLst/>
          </a:prstGeom>
          <a:solidFill>
            <a:srgbClr val="628A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612" y="-2887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What Brings Unity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331" y="1470467"/>
            <a:ext cx="5371356" cy="562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We can experience </a:t>
            </a:r>
            <a:r>
              <a:rPr lang="en-US" sz="2800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moments</a:t>
            </a:r>
            <a:r>
              <a:rPr lang="en-US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of unity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Acts 2:44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Biblical unity can seem like a far fetched dream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We share fellowship because of our relationship with Jesus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Why do many churches never find unity?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endParaRPr lang="en-US" sz="1875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endParaRPr lang="en-US" sz="1875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67420"/>
            <a:ext cx="9144000" cy="115400"/>
          </a:xfrm>
          <a:prstGeom prst="rect">
            <a:avLst/>
          </a:prstGeom>
          <a:solidFill>
            <a:srgbClr val="05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823" y="1854129"/>
            <a:ext cx="3162177" cy="38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889"/>
            <a:ext cx="9144000" cy="877033"/>
          </a:xfrm>
          <a:prstGeom prst="rect">
            <a:avLst/>
          </a:prstGeom>
          <a:solidFill>
            <a:srgbClr val="628A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612" y="-2887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The Tie That Binds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3719" y="1492302"/>
            <a:ext cx="5127605" cy="4053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  <a:r>
              <a:rPr lang="en-US" sz="2400" baseline="30000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</a:t>
            </a:r>
            <a:r>
              <a:rPr lang="en-US" sz="2400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Samuel 18:1-5; 19:1, 6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David and Johnathan were tied together because of love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Saul’s relationship with David was one of convenience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love between Johnathan and David stood between his problems with Saul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endParaRPr lang="en-US" sz="1875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67420"/>
            <a:ext cx="9144000" cy="115400"/>
          </a:xfrm>
          <a:prstGeom prst="rect">
            <a:avLst/>
          </a:prstGeom>
          <a:solidFill>
            <a:srgbClr val="05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3074" name="Picture 2" descr="Image result for david and jonath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4" y="1492302"/>
            <a:ext cx="3196678" cy="41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8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890"/>
            <a:ext cx="9144000" cy="877033"/>
          </a:xfrm>
          <a:prstGeom prst="rect">
            <a:avLst/>
          </a:prstGeom>
          <a:solidFill>
            <a:srgbClr val="628A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4490" y="-62460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The Tie That Binds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086" y="1449193"/>
            <a:ext cx="841043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Colossians 2:1-3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Love is the tie that will knit our souls together in Christ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Aren’t there a lot of things that go into Christian unity?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Colossians 3:12-14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Love is the most important aspect of our relationship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  <a:r>
              <a:rPr lang="en-US" sz="2400" baseline="30000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</a:t>
            </a:r>
            <a:r>
              <a:rPr lang="en-US" sz="2400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Corinthians 13:1-3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Without love, everything else ends up causing problems</a:t>
            </a:r>
            <a:endParaRPr lang="en-US" sz="2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59493"/>
            <a:ext cx="9144000" cy="115400"/>
          </a:xfrm>
          <a:prstGeom prst="rect">
            <a:avLst/>
          </a:prstGeom>
          <a:solidFill>
            <a:srgbClr val="05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6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890"/>
            <a:ext cx="9144000" cy="877033"/>
          </a:xfrm>
          <a:prstGeom prst="rect">
            <a:avLst/>
          </a:prstGeom>
          <a:solidFill>
            <a:srgbClr val="628A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4490" y="-62460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Testing Our Unity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086" y="1449193"/>
            <a:ext cx="8410433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Satan will not allow unity to go unhindered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What things threaten church unity?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Hurt feelings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Mutual understanding of biblical concepts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Disagreement of areas of judgment 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Immaturity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  <a:r>
              <a:rPr lang="en-US" sz="2800" baseline="30000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</a:t>
            </a:r>
            <a:r>
              <a:rPr lang="en-US" sz="2800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Peter 4:8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59493"/>
            <a:ext cx="9144000" cy="115400"/>
          </a:xfrm>
          <a:prstGeom prst="rect">
            <a:avLst/>
          </a:prstGeom>
          <a:solidFill>
            <a:srgbClr val="05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3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13217</TotalTime>
  <Words>210</Words>
  <Application>Microsoft Office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PT Serif Caption</vt:lpstr>
      <vt:lpstr>Wingdings 2</vt:lpstr>
      <vt:lpstr>Lato Black</vt:lpstr>
      <vt:lpstr>Calibri Light</vt:lpstr>
      <vt:lpstr>Arial</vt:lpstr>
      <vt:lpstr>Lato Heavy</vt:lpstr>
      <vt:lpstr>Calibri</vt:lpstr>
      <vt:lpstr>HDOfficeLightV0</vt:lpstr>
      <vt:lpstr>1_HDOfficeLightV0</vt:lpstr>
      <vt:lpstr>PowerPoint Presentation</vt:lpstr>
      <vt:lpstr>21st Century Christianity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Forgetting God</dc:title>
  <dc:creator>satramell</dc:creator>
  <cp:lastModifiedBy>satramell</cp:lastModifiedBy>
  <cp:revision>323</cp:revision>
  <dcterms:created xsi:type="dcterms:W3CDTF">2016-05-22T10:15:03Z</dcterms:created>
  <dcterms:modified xsi:type="dcterms:W3CDTF">2017-04-09T12:09:21Z</dcterms:modified>
</cp:coreProperties>
</file>