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</p:sldMasterIdLst>
  <p:sldIdLst>
    <p:sldId id="303" r:id="rId3"/>
    <p:sldId id="304" r:id="rId4"/>
    <p:sldId id="306" r:id="rId5"/>
    <p:sldId id="311" r:id="rId6"/>
    <p:sldId id="308" r:id="rId7"/>
    <p:sldId id="309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C24"/>
    <a:srgbClr val="051C24"/>
    <a:srgbClr val="061D25"/>
    <a:srgbClr val="62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0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7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1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3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12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7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2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9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7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6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2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3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fld id="{50172865-FBF0-458A-BAFF-4F75173770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342900"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3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fld id="{50172865-FBF0-458A-BAFF-4F75173770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342900"/>
              <a:t>4/8/2017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8A8A"/>
            </a:gs>
            <a:gs pos="82000">
              <a:srgbClr val="061D2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4" y="2967916"/>
            <a:ext cx="8686800" cy="108863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21</a:t>
            </a:r>
            <a:r>
              <a:rPr lang="en-US" sz="7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Century Christianity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0564" y="4269616"/>
            <a:ext cx="7622381" cy="5738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300" dirty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T Serif Caption" panose="020606030505050202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How to Change the Church</a:t>
            </a:r>
            <a:endParaRPr lang="en-US" sz="1050" dirty="0"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T Serif Caption" panose="02060603050505020204" pitchFamily="18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775"/>
            <a:ext cx="9144000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679443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Is Your Church Where It Needs to Be?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474546"/>
            <a:ext cx="711974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Philippians 3:12-15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631C2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Have you arrived?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church is made up of people so…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Most churches have work to do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Lack of growth isn’t a problem, it’s an opportunity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Have You Identified Legitimate Problems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403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There are several things people look for in a congregation: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Exciting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worship services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Peer/Age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Groups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0B05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Non-Judgmental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preaching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Nice facilities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or amenities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Lots of activities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or ministries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Do these mirror what God’s plan is for a local church? If not, we will be disappointed</a:t>
            </a:r>
          </a:p>
        </p:txBody>
      </p:sp>
    </p:spTree>
    <p:extLst>
      <p:ext uri="{BB962C8B-B14F-4D97-AF65-F5344CB8AC3E}">
        <p14:creationId xmlns:p14="http://schemas.microsoft.com/office/powerpoint/2010/main" val="12890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Purpose of the Church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Ephesians 4:11-16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God structured the roles in the church to meet His overall goal – spiritual maturity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Acts 20:17-21; Hebrews 3:13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Paul’s relationship to those in the church centered around spiritual edification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If we shift the purpose to physical fulfillment, then we lose our focus, or people are unhappy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51" y="1809398"/>
            <a:ext cx="2339172" cy="46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30670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Part of the Body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301" y="1580053"/>
            <a:ext cx="806931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sz="2400" baseline="300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24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Corinthians 12:14-18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Each of us needs to be active in the spiritual growth of the body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These functions are ones of service, not of being served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Philippians 2:19-24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Even among Christians, people that truly embrace their role are few and far between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Our role is not to be the one gauging the effectiveness of everyone else’s serving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30670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Serving </a:t>
            </a:r>
            <a:r>
              <a:rPr lang="en-US" sz="49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People</a:t>
            </a:r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208" y="1342661"/>
            <a:ext cx="807810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sz="2800" baseline="300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28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Thessalonians 2:17-20; Philippians 4:1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When we invest in something, we find happiness from that experience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You will love those who you help grow into stronger Christians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You can take pleasure in the success of families you have helped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Why are you here?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You Can </a:t>
            </a:r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Change the Church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162" y="1670538"/>
            <a:ext cx="82999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Leaders lead by example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Strong churches are built on strong relationships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Avoid the destructive change-agents of </a:t>
            </a:r>
            <a:r>
              <a:rPr lang="en-US" sz="2800" dirty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gossip</a:t>
            </a: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backbiting</a:t>
            </a: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anger</a:t>
            </a: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800" dirty="0">
                <a:solidFill>
                  <a:srgbClr val="FFC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frustration</a:t>
            </a: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and </a:t>
            </a:r>
            <a:r>
              <a:rPr lang="en-US" sz="2800" dirty="0">
                <a:solidFill>
                  <a:srgbClr val="7030A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discouragement</a:t>
            </a: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Traditions aren’t the same as truth – change what needs to be changed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Leaving is a last resort</a:t>
            </a:r>
          </a:p>
        </p:txBody>
      </p:sp>
    </p:spTree>
    <p:extLst>
      <p:ext uri="{BB962C8B-B14F-4D97-AF65-F5344CB8AC3E}">
        <p14:creationId xmlns:p14="http://schemas.microsoft.com/office/powerpoint/2010/main" val="7786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14094</TotalTime>
  <Words>318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Lato Black</vt:lpstr>
      <vt:lpstr>Lato Heavy</vt:lpstr>
      <vt:lpstr>PT Serif Caption</vt:lpstr>
      <vt:lpstr>Wingdings 2</vt:lpstr>
      <vt:lpstr>HDOfficeLightV0</vt:lpstr>
      <vt:lpstr>1_HDOfficeLightV0</vt:lpstr>
      <vt:lpstr>21st Century Christianity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Forgetting God</dc:title>
  <dc:creator>satramell</dc:creator>
  <cp:lastModifiedBy>satramell</cp:lastModifiedBy>
  <cp:revision>371</cp:revision>
  <dcterms:created xsi:type="dcterms:W3CDTF">2016-05-22T10:15:03Z</dcterms:created>
  <dcterms:modified xsi:type="dcterms:W3CDTF">2017-04-09T11:40:23Z</dcterms:modified>
</cp:coreProperties>
</file>