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58" r:id="rId6"/>
    <p:sldId id="264" r:id="rId7"/>
    <p:sldId id="265" r:id="rId8"/>
    <p:sldId id="266" r:id="rId9"/>
    <p:sldId id="259" r:id="rId10"/>
    <p:sldId id="267" r:id="rId11"/>
    <p:sldId id="268" r:id="rId12"/>
    <p:sldId id="269" r:id="rId13"/>
    <p:sldId id="270" r:id="rId14"/>
    <p:sldId id="271" r:id="rId15"/>
    <p:sldId id="260" r:id="rId16"/>
    <p:sldId id="272" r:id="rId17"/>
    <p:sldId id="273" r:id="rId18"/>
    <p:sldId id="274" r:id="rId19"/>
    <p:sldId id="275" r:id="rId20"/>
    <p:sldId id="276" r:id="rId21"/>
    <p:sldId id="277" r:id="rId22"/>
    <p:sldId id="278" r:id="rId23"/>
    <p:sldId id="261" r:id="rId24"/>
    <p:sldId id="279" r:id="rId25"/>
    <p:sldId id="280" r:id="rId26"/>
    <p:sldId id="283" r:id="rId27"/>
    <p:sldId id="281" r:id="rId28"/>
    <p:sldId id="282"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8D5DAC-5533-45C1-8A60-02F386E3CE6C}"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310D66B-C953-4B7B-B508-1099D6623E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D5DAC-5533-45C1-8A60-02F386E3CE6C}"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0D66B-C953-4B7B-B508-1099D6623E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D5DAC-5533-45C1-8A60-02F386E3CE6C}"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0D66B-C953-4B7B-B508-1099D6623E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8D5DAC-5533-45C1-8A60-02F386E3CE6C}"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0D66B-C953-4B7B-B508-1099D6623E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18D5DAC-5533-45C1-8A60-02F386E3CE6C}" type="datetimeFigureOut">
              <a:rPr lang="en-US" smtClean="0"/>
              <a:t>3/7/2020</a:t>
            </a:fld>
            <a:endParaRPr lang="en-US"/>
          </a:p>
        </p:txBody>
      </p:sp>
      <p:sp>
        <p:nvSpPr>
          <p:cNvPr id="8" name="Slide Number Placeholder 7"/>
          <p:cNvSpPr>
            <a:spLocks noGrp="1"/>
          </p:cNvSpPr>
          <p:nvPr>
            <p:ph type="sldNum" sz="quarter" idx="11"/>
          </p:nvPr>
        </p:nvSpPr>
        <p:spPr/>
        <p:txBody>
          <a:bodyPr/>
          <a:lstStyle/>
          <a:p>
            <a:fld id="{5310D66B-C953-4B7B-B508-1099D6623EA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8D5DAC-5533-45C1-8A60-02F386E3CE6C}"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0D66B-C953-4B7B-B508-1099D6623E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8D5DAC-5533-45C1-8A60-02F386E3CE6C}" type="datetimeFigureOut">
              <a:rPr lang="en-US" smtClean="0"/>
              <a:t>3/7/2020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0D66B-C953-4B7B-B508-1099D6623E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8D5DAC-5533-45C1-8A60-02F386E3CE6C}" type="datetimeFigureOut">
              <a:rPr lang="en-US" smtClean="0"/>
              <a:t>3/7/2020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0D66B-C953-4B7B-B508-1099D6623E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D5DAC-5533-45C1-8A60-02F386E3CE6C}" type="datetimeFigureOut">
              <a:rPr lang="en-US" smtClean="0"/>
              <a:t>3/7/2020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0D66B-C953-4B7B-B508-1099D6623E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D5DAC-5533-45C1-8A60-02F386E3CE6C}"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0D66B-C953-4B7B-B508-1099D6623EA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D5DAC-5533-45C1-8A60-02F386E3CE6C}"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310D66B-C953-4B7B-B508-1099D6623EA0}"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18D5DAC-5533-45C1-8A60-02F386E3CE6C}" type="datetimeFigureOut">
              <a:rPr lang="en-US" smtClean="0"/>
              <a:t>3/7/2020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310D66B-C953-4B7B-B508-1099D6623EA0}"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t>What is man that you are mindful of him?</a:t>
            </a:r>
            <a:endParaRPr lang="en-US" sz="4400" dirty="0"/>
          </a:p>
        </p:txBody>
      </p:sp>
    </p:spTree>
    <p:extLst>
      <p:ext uri="{BB962C8B-B14F-4D97-AF65-F5344CB8AC3E}">
        <p14:creationId xmlns:p14="http://schemas.microsoft.com/office/powerpoint/2010/main" val="852128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normAutofit/>
          </a:bodyPr>
          <a:lstStyle/>
          <a:p>
            <a:r>
              <a:rPr lang="en-US" dirty="0"/>
              <a:t>II. Why Is God So Mindful Of Man? </a:t>
            </a:r>
          </a:p>
          <a:p>
            <a:r>
              <a:rPr lang="en-US" dirty="0" smtClean="0"/>
              <a:t>	1</a:t>
            </a:r>
            <a:r>
              <a:rPr lang="en-US" dirty="0"/>
              <a:t>. Man is His offspring (Luke 3:38, Acts 17:29)</a:t>
            </a:r>
          </a:p>
          <a:p>
            <a:r>
              <a:rPr lang="en-US" i="1" dirty="0" smtClean="0"/>
              <a:t>the </a:t>
            </a:r>
            <a:r>
              <a:rPr lang="en-US" i="1" dirty="0"/>
              <a:t>son</a:t>
            </a:r>
            <a:r>
              <a:rPr lang="en-US" dirty="0"/>
              <a:t> of </a:t>
            </a:r>
            <a:r>
              <a:rPr lang="en-US" dirty="0" err="1"/>
              <a:t>Enos</a:t>
            </a:r>
            <a:r>
              <a:rPr lang="en-US" dirty="0"/>
              <a:t>, </a:t>
            </a:r>
            <a:r>
              <a:rPr lang="en-US" i="1" dirty="0"/>
              <a:t>the son</a:t>
            </a:r>
            <a:r>
              <a:rPr lang="en-US" dirty="0"/>
              <a:t> of Seth, </a:t>
            </a:r>
            <a:r>
              <a:rPr lang="en-US" i="1" dirty="0"/>
              <a:t>the son</a:t>
            </a:r>
            <a:r>
              <a:rPr lang="en-US" dirty="0"/>
              <a:t> of Adam, </a:t>
            </a:r>
            <a:r>
              <a:rPr lang="en-US" i="1" dirty="0"/>
              <a:t>the son</a:t>
            </a:r>
            <a:r>
              <a:rPr lang="en-US" dirty="0"/>
              <a:t> of God. </a:t>
            </a:r>
            <a:endParaRPr lang="en-US" dirty="0" smtClean="0"/>
          </a:p>
          <a:p>
            <a:r>
              <a:rPr lang="en-US" dirty="0" smtClean="0"/>
              <a:t>Therefore</a:t>
            </a:r>
            <a:r>
              <a:rPr lang="en-US" dirty="0"/>
              <a:t>, since we are the offspring of God, we ought not to think that the Divine Nature is like gold or silver or stone, something shaped by art and man's devising. </a:t>
            </a:r>
            <a:br>
              <a:rPr lang="en-US" dirty="0"/>
            </a:br>
            <a:endParaRPr lang="en-US" dirty="0"/>
          </a:p>
          <a:p>
            <a:endParaRPr lang="en-US" dirty="0"/>
          </a:p>
          <a:p>
            <a:r>
              <a:rPr lang="en-US" dirty="0"/>
              <a:t/>
            </a:r>
            <a:br>
              <a:rPr lang="en-US" dirty="0"/>
            </a:br>
            <a:endParaRPr lang="en-US" dirty="0" smtClean="0"/>
          </a:p>
          <a:p>
            <a:endParaRPr lang="en-US" dirty="0"/>
          </a:p>
        </p:txBody>
      </p:sp>
    </p:spTree>
    <p:extLst>
      <p:ext uri="{BB962C8B-B14F-4D97-AF65-F5344CB8AC3E}">
        <p14:creationId xmlns:p14="http://schemas.microsoft.com/office/powerpoint/2010/main" val="241360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 Why Is God So Mindful Of Man? </a:t>
            </a:r>
          </a:p>
          <a:p>
            <a:r>
              <a:rPr lang="en-US" dirty="0" smtClean="0"/>
              <a:t>	2</a:t>
            </a:r>
            <a:r>
              <a:rPr lang="en-US" dirty="0"/>
              <a:t>. Man is dependent on Him (Acts 17:25)</a:t>
            </a:r>
          </a:p>
          <a:p>
            <a:r>
              <a:rPr lang="en-US" dirty="0" smtClean="0"/>
              <a:t>Nor </a:t>
            </a:r>
            <a:r>
              <a:rPr lang="en-US" dirty="0"/>
              <a:t>is He worshiped with men's hands, as though He needed anything, since He gives to all life, breath, and all things. </a:t>
            </a:r>
            <a:br>
              <a:rPr lang="en-US" dirty="0"/>
            </a:br>
            <a:endParaRPr lang="en-US" dirty="0" smtClean="0"/>
          </a:p>
          <a:p>
            <a:endParaRPr lang="en-US" dirty="0"/>
          </a:p>
        </p:txBody>
      </p:sp>
    </p:spTree>
    <p:extLst>
      <p:ext uri="{BB962C8B-B14F-4D97-AF65-F5344CB8AC3E}">
        <p14:creationId xmlns:p14="http://schemas.microsoft.com/office/powerpoint/2010/main" val="3694037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 Why Is God So Mindful Of Man? </a:t>
            </a:r>
          </a:p>
          <a:p>
            <a:r>
              <a:rPr lang="en-US" dirty="0" smtClean="0"/>
              <a:t>	3</a:t>
            </a:r>
            <a:r>
              <a:rPr lang="en-US" dirty="0"/>
              <a:t>. Man was made in His image (Genesis 1:26)</a:t>
            </a:r>
          </a:p>
          <a:p>
            <a:r>
              <a:rPr lang="en-US" dirty="0" smtClean="0"/>
              <a:t>Then </a:t>
            </a:r>
            <a:r>
              <a:rPr lang="en-US" dirty="0"/>
              <a:t>God said, "Let Us make man in Our image, according to Our likeness; let them have dominion over the fish of the sea, over the birds of the air, and over the cattle, over all the earth and over every creeping thing that creeps on the earth." </a:t>
            </a:r>
            <a:br>
              <a:rPr lang="en-US" dirty="0"/>
            </a:b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4141203"/>
            <a:ext cx="2114550" cy="2162175"/>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3804" t="6486" r="7968" b="13875"/>
          <a:stretch/>
        </p:blipFill>
        <p:spPr>
          <a:xfrm>
            <a:off x="4800600" y="4108252"/>
            <a:ext cx="2187404" cy="2405056"/>
          </a:xfrm>
          <a:prstGeom prst="rect">
            <a:avLst/>
          </a:prstGeom>
        </p:spPr>
      </p:pic>
    </p:spTree>
    <p:extLst>
      <p:ext uri="{BB962C8B-B14F-4D97-AF65-F5344CB8AC3E}">
        <p14:creationId xmlns:p14="http://schemas.microsoft.com/office/powerpoint/2010/main" val="835556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normAutofit/>
          </a:bodyPr>
          <a:lstStyle/>
          <a:p>
            <a:r>
              <a:rPr lang="en-US" dirty="0"/>
              <a:t>II. Why Is God So Mindful Of Man? </a:t>
            </a:r>
          </a:p>
          <a:p>
            <a:r>
              <a:rPr lang="en-US" dirty="0" smtClean="0"/>
              <a:t>	4</a:t>
            </a:r>
            <a:r>
              <a:rPr lang="en-US" dirty="0"/>
              <a:t>. He loves man (John 3:16, Romans 5:6-8)</a:t>
            </a:r>
          </a:p>
          <a:p>
            <a:r>
              <a:rPr lang="en-US" dirty="0" smtClean="0"/>
              <a:t>For </a:t>
            </a:r>
            <a:r>
              <a:rPr lang="en-US" dirty="0"/>
              <a:t>God so loved the world that He gave His only begotten Son, that whoever believes in Him should not perish but have everlasting life. </a:t>
            </a:r>
            <a:endParaRPr lang="en-US" dirty="0" smtClean="0"/>
          </a:p>
          <a:p>
            <a:r>
              <a:rPr lang="en-US" dirty="0" smtClean="0"/>
              <a:t>For </a:t>
            </a:r>
            <a:r>
              <a:rPr lang="en-US" dirty="0"/>
              <a:t>when we were still without strength, in due time Christ died for the ungodly. </a:t>
            </a:r>
            <a:r>
              <a:rPr lang="en-US" dirty="0" smtClean="0"/>
              <a:t>For </a:t>
            </a:r>
            <a:r>
              <a:rPr lang="en-US" dirty="0"/>
              <a:t>scarcely for a righteous man will one die; yet perhaps for a good man someone would even dare to die. </a:t>
            </a:r>
            <a:r>
              <a:rPr lang="en-US" dirty="0" smtClean="0"/>
              <a:t>But </a:t>
            </a:r>
            <a:r>
              <a:rPr lang="en-US" dirty="0"/>
              <a:t>God demonstrates His own love toward us, in that while we were still sinners, Christ died for us. </a:t>
            </a:r>
            <a:br>
              <a:rPr lang="en-US" dirty="0"/>
            </a:br>
            <a:endParaRPr lang="en-US" dirty="0" smtClean="0"/>
          </a:p>
          <a:p>
            <a:endParaRPr lang="en-US" dirty="0"/>
          </a:p>
        </p:txBody>
      </p:sp>
    </p:spTree>
    <p:extLst>
      <p:ext uri="{BB962C8B-B14F-4D97-AF65-F5344CB8AC3E}">
        <p14:creationId xmlns:p14="http://schemas.microsoft.com/office/powerpoint/2010/main" val="314704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 Why Is God So Mindful Of Man? </a:t>
            </a:r>
          </a:p>
          <a:p>
            <a:r>
              <a:rPr lang="en-US" dirty="0" smtClean="0"/>
              <a:t>	5</a:t>
            </a:r>
            <a:r>
              <a:rPr lang="en-US" dirty="0"/>
              <a:t>. He desires the love of man (John 14:23)</a:t>
            </a:r>
          </a:p>
          <a:p>
            <a:r>
              <a:rPr lang="en-US" dirty="0" smtClean="0"/>
              <a:t>Jesus </a:t>
            </a:r>
            <a:r>
              <a:rPr lang="en-US" dirty="0"/>
              <a:t>answered and said to him, "If anyone loves Me, he will keep My word; and My Father will love him, and We will come to him and make Our home with him. </a:t>
            </a:r>
            <a:br>
              <a:rPr lang="en-US" dirty="0"/>
            </a:br>
            <a:endParaRPr lang="en-US" dirty="0" smtClean="0"/>
          </a:p>
          <a:p>
            <a:endParaRPr lang="en-US" dirty="0"/>
          </a:p>
        </p:txBody>
      </p:sp>
    </p:spTree>
    <p:extLst>
      <p:ext uri="{BB962C8B-B14F-4D97-AF65-F5344CB8AC3E}">
        <p14:creationId xmlns:p14="http://schemas.microsoft.com/office/powerpoint/2010/main" val="2761699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III. Of What is God Mindful? </a:t>
            </a:r>
          </a:p>
          <a:p>
            <a:r>
              <a:rPr lang="en-US" dirty="0" smtClean="0"/>
              <a:t>	1</a:t>
            </a:r>
            <a:r>
              <a:rPr lang="en-US" dirty="0"/>
              <a:t>. Our needs (Luke 12:30)</a:t>
            </a:r>
          </a:p>
          <a:p>
            <a:r>
              <a:rPr lang="en-US" dirty="0" smtClean="0"/>
              <a:t>	2</a:t>
            </a:r>
            <a:r>
              <a:rPr lang="en-US" dirty="0"/>
              <a:t>. Our lost condition (Luke 19:10)</a:t>
            </a:r>
          </a:p>
          <a:p>
            <a:r>
              <a:rPr lang="en-US" dirty="0" smtClean="0"/>
              <a:t>	3</a:t>
            </a:r>
            <a:r>
              <a:rPr lang="en-US" dirty="0"/>
              <a:t>. Our weakness (Hebrews 4:15-16)</a:t>
            </a:r>
          </a:p>
          <a:p>
            <a:r>
              <a:rPr lang="en-US" dirty="0" smtClean="0"/>
              <a:t>	4</a:t>
            </a:r>
            <a:r>
              <a:rPr lang="en-US" dirty="0"/>
              <a:t>. Our sorrows (Isaiah 53:4)</a:t>
            </a:r>
          </a:p>
          <a:p>
            <a:r>
              <a:rPr lang="en-US" dirty="0" smtClean="0"/>
              <a:t>	5</a:t>
            </a:r>
            <a:r>
              <a:rPr lang="en-US" dirty="0"/>
              <a:t>. Our “labor of love” (Hebrews 6:10)</a:t>
            </a:r>
          </a:p>
          <a:p>
            <a:r>
              <a:rPr lang="en-US" dirty="0" smtClean="0"/>
              <a:t>	6</a:t>
            </a:r>
            <a:r>
              <a:rPr lang="en-US" dirty="0"/>
              <a:t>. Our temptations (</a:t>
            </a:r>
            <a:r>
              <a:rPr lang="en-US" dirty="0" smtClean="0"/>
              <a:t>Heb. </a:t>
            </a:r>
            <a:r>
              <a:rPr lang="en-US" dirty="0"/>
              <a:t>2:18, 1 Corinthians 10:13)</a:t>
            </a:r>
          </a:p>
          <a:p>
            <a:r>
              <a:rPr lang="en-US" dirty="0" smtClean="0"/>
              <a:t>	7</a:t>
            </a:r>
            <a:r>
              <a:rPr lang="en-US" dirty="0"/>
              <a:t>. His own promises (Psalm 111:5, 2 Peter 3:9)</a:t>
            </a:r>
          </a:p>
          <a:p>
            <a:endParaRPr lang="en-US" dirty="0" smtClean="0"/>
          </a:p>
          <a:p>
            <a:endParaRPr lang="en-US" dirty="0"/>
          </a:p>
        </p:txBody>
      </p:sp>
    </p:spTree>
    <p:extLst>
      <p:ext uri="{BB962C8B-B14F-4D97-AF65-F5344CB8AC3E}">
        <p14:creationId xmlns:p14="http://schemas.microsoft.com/office/powerpoint/2010/main" val="400647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III. Of What is God Mindful? </a:t>
            </a:r>
          </a:p>
          <a:p>
            <a:r>
              <a:rPr lang="en-US" dirty="0" smtClean="0"/>
              <a:t>	1</a:t>
            </a:r>
            <a:r>
              <a:rPr lang="en-US" dirty="0"/>
              <a:t>. Our needs (Luke 12:30)</a:t>
            </a:r>
          </a:p>
          <a:p>
            <a:r>
              <a:rPr lang="en-US" dirty="0" smtClean="0"/>
              <a:t>For </a:t>
            </a:r>
            <a:r>
              <a:rPr lang="en-US" dirty="0"/>
              <a:t>all these things the nations of the world seek after, and your Father knows that you need these things. </a:t>
            </a:r>
            <a:br>
              <a:rPr lang="en-US" dirty="0"/>
            </a:br>
            <a:endParaRPr lang="en-US" dirty="0" smtClean="0"/>
          </a:p>
          <a:p>
            <a:endParaRPr lang="en-US" dirty="0"/>
          </a:p>
        </p:txBody>
      </p:sp>
    </p:spTree>
    <p:extLst>
      <p:ext uri="{BB962C8B-B14F-4D97-AF65-F5344CB8AC3E}">
        <p14:creationId xmlns:p14="http://schemas.microsoft.com/office/powerpoint/2010/main" val="3955570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III. Of What is God Mindful? </a:t>
            </a:r>
          </a:p>
          <a:p>
            <a:r>
              <a:rPr lang="en-US" dirty="0" smtClean="0"/>
              <a:t>	2</a:t>
            </a:r>
            <a:r>
              <a:rPr lang="en-US" dirty="0"/>
              <a:t>. Our lost condition (Luke 19:10)</a:t>
            </a:r>
          </a:p>
          <a:p>
            <a:r>
              <a:rPr lang="en-US" dirty="0" smtClean="0"/>
              <a:t>for </a:t>
            </a:r>
            <a:r>
              <a:rPr lang="en-US" dirty="0"/>
              <a:t>the Son of Man has come to seek and to save that which was lost." </a:t>
            </a:r>
            <a:br>
              <a:rPr lang="en-US" dirty="0"/>
            </a:br>
            <a:endParaRPr lang="en-US" dirty="0"/>
          </a:p>
          <a:p>
            <a:endParaRPr lang="en-US" dirty="0" smtClean="0"/>
          </a:p>
          <a:p>
            <a:endParaRPr lang="en-US" dirty="0"/>
          </a:p>
        </p:txBody>
      </p:sp>
    </p:spTree>
    <p:extLst>
      <p:ext uri="{BB962C8B-B14F-4D97-AF65-F5344CB8AC3E}">
        <p14:creationId xmlns:p14="http://schemas.microsoft.com/office/powerpoint/2010/main" val="1194862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III. Of What is God Mindful? </a:t>
            </a:r>
          </a:p>
          <a:p>
            <a:r>
              <a:rPr lang="en-US" dirty="0" smtClean="0"/>
              <a:t>	3</a:t>
            </a:r>
            <a:r>
              <a:rPr lang="en-US" dirty="0"/>
              <a:t>. Our weakness (Hebrews 4:15-16)</a:t>
            </a:r>
          </a:p>
          <a:p>
            <a:r>
              <a:rPr lang="en-US" dirty="0" smtClean="0"/>
              <a:t>For </a:t>
            </a:r>
            <a:r>
              <a:rPr lang="en-US" dirty="0"/>
              <a:t>we do not have a High Priest who cannot sympathize with our weaknesses, but was in all </a:t>
            </a:r>
            <a:r>
              <a:rPr lang="en-US" i="1" dirty="0"/>
              <a:t>points</a:t>
            </a:r>
            <a:r>
              <a:rPr lang="en-US" dirty="0"/>
              <a:t> tempted as </a:t>
            </a:r>
            <a:r>
              <a:rPr lang="en-US" i="1" dirty="0"/>
              <a:t>we are, yet</a:t>
            </a:r>
            <a:r>
              <a:rPr lang="en-US" dirty="0"/>
              <a:t> without sin. </a:t>
            </a:r>
            <a:r>
              <a:rPr lang="en-US" dirty="0" smtClean="0"/>
              <a:t>Let </a:t>
            </a:r>
            <a:r>
              <a:rPr lang="en-US" dirty="0"/>
              <a:t>us therefore come boldly to the throne of grace, that we may obtain mercy and find grace to help in time of need. </a:t>
            </a:r>
            <a:endParaRPr lang="en-US" dirty="0" smtClean="0"/>
          </a:p>
          <a:p>
            <a:endParaRPr lang="en-US" dirty="0"/>
          </a:p>
        </p:txBody>
      </p:sp>
    </p:spTree>
    <p:extLst>
      <p:ext uri="{BB962C8B-B14F-4D97-AF65-F5344CB8AC3E}">
        <p14:creationId xmlns:p14="http://schemas.microsoft.com/office/powerpoint/2010/main" val="110974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III. Of What is God Mindful? </a:t>
            </a:r>
          </a:p>
          <a:p>
            <a:r>
              <a:rPr lang="en-US" dirty="0" smtClean="0"/>
              <a:t>	4</a:t>
            </a:r>
            <a:r>
              <a:rPr lang="en-US" dirty="0"/>
              <a:t>. Our sorrows (Isaiah 53:4)</a:t>
            </a:r>
          </a:p>
          <a:p>
            <a:r>
              <a:rPr lang="en-US" dirty="0" smtClean="0"/>
              <a:t>Surely </a:t>
            </a:r>
            <a:r>
              <a:rPr lang="en-US" dirty="0"/>
              <a:t>He has borne our griefs And carried our sorrows; Yet we esteemed Him stricken, Smitten by God, and afflicted. </a:t>
            </a:r>
            <a:br>
              <a:rPr lang="en-US" dirty="0"/>
            </a:br>
            <a:endParaRPr lang="en-US" dirty="0"/>
          </a:p>
          <a:p>
            <a:endParaRPr lang="en-US" dirty="0" smtClean="0"/>
          </a:p>
          <a:p>
            <a:endParaRPr lang="en-US" dirty="0"/>
          </a:p>
        </p:txBody>
      </p:sp>
    </p:spTree>
    <p:extLst>
      <p:ext uri="{BB962C8B-B14F-4D97-AF65-F5344CB8AC3E}">
        <p14:creationId xmlns:p14="http://schemas.microsoft.com/office/powerpoint/2010/main" val="3650745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smtClean="0"/>
              <a:t>Hebrews 2:6-8</a:t>
            </a:r>
            <a:endParaRPr lang="en-US" dirty="0"/>
          </a:p>
          <a:p>
            <a:r>
              <a:rPr lang="en-US" dirty="0"/>
              <a:t>1. Paul quotes language of David (Psalm 8:3-6)</a:t>
            </a:r>
          </a:p>
          <a:p>
            <a:r>
              <a:rPr lang="en-US" dirty="0"/>
              <a:t>2. Each shows the insignificance of man </a:t>
            </a:r>
          </a:p>
          <a:p>
            <a:endParaRPr lang="en-US" dirty="0"/>
          </a:p>
        </p:txBody>
      </p:sp>
    </p:spTree>
    <p:extLst>
      <p:ext uri="{BB962C8B-B14F-4D97-AF65-F5344CB8AC3E}">
        <p14:creationId xmlns:p14="http://schemas.microsoft.com/office/powerpoint/2010/main" val="4103319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III. Of What is God Mindful? </a:t>
            </a:r>
          </a:p>
          <a:p>
            <a:r>
              <a:rPr lang="en-US" dirty="0" smtClean="0"/>
              <a:t>	5</a:t>
            </a:r>
            <a:r>
              <a:rPr lang="en-US" dirty="0"/>
              <a:t>. Our “labor of love” (Hebrews 6:10)</a:t>
            </a:r>
          </a:p>
          <a:p>
            <a:r>
              <a:rPr lang="en-US" dirty="0" smtClean="0"/>
              <a:t>For </a:t>
            </a:r>
            <a:r>
              <a:rPr lang="en-US" dirty="0"/>
              <a:t>God </a:t>
            </a:r>
            <a:r>
              <a:rPr lang="en-US" i="1" dirty="0"/>
              <a:t>is</a:t>
            </a:r>
            <a:r>
              <a:rPr lang="en-US" dirty="0"/>
              <a:t> not unjust to forget your work and </a:t>
            </a:r>
            <a:r>
              <a:rPr lang="en-US" dirty="0">
                <a:solidFill>
                  <a:srgbClr val="FF0000"/>
                </a:solidFill>
              </a:rPr>
              <a:t>labor of love </a:t>
            </a:r>
            <a:r>
              <a:rPr lang="en-US" dirty="0"/>
              <a:t>which you have shown toward His name, </a:t>
            </a:r>
            <a:r>
              <a:rPr lang="en-US" i="1" dirty="0"/>
              <a:t>in that</a:t>
            </a:r>
            <a:r>
              <a:rPr lang="en-US" dirty="0"/>
              <a:t> you have ministered to the saints, and do minister. </a:t>
            </a:r>
            <a:br>
              <a:rPr lang="en-US" dirty="0"/>
            </a:br>
            <a:endParaRPr lang="en-US" dirty="0" smtClean="0"/>
          </a:p>
          <a:p>
            <a:endParaRPr lang="en-US" dirty="0"/>
          </a:p>
        </p:txBody>
      </p:sp>
    </p:spTree>
    <p:extLst>
      <p:ext uri="{BB962C8B-B14F-4D97-AF65-F5344CB8AC3E}">
        <p14:creationId xmlns:p14="http://schemas.microsoft.com/office/powerpoint/2010/main" val="1027263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normAutofit/>
          </a:bodyPr>
          <a:lstStyle/>
          <a:p>
            <a:r>
              <a:rPr lang="en-US" dirty="0"/>
              <a:t>III. Of What is God Mindful? </a:t>
            </a:r>
          </a:p>
          <a:p>
            <a:r>
              <a:rPr lang="en-US" dirty="0" smtClean="0"/>
              <a:t>	6</a:t>
            </a:r>
            <a:r>
              <a:rPr lang="en-US" dirty="0"/>
              <a:t>. Our temptations (</a:t>
            </a:r>
            <a:r>
              <a:rPr lang="en-US" dirty="0" smtClean="0"/>
              <a:t>Heb. </a:t>
            </a:r>
            <a:r>
              <a:rPr lang="en-US" dirty="0"/>
              <a:t>2:18, 1 Corinthians 10:13)</a:t>
            </a:r>
          </a:p>
          <a:p>
            <a:r>
              <a:rPr lang="en-US" dirty="0" smtClean="0"/>
              <a:t>For </a:t>
            </a:r>
            <a:r>
              <a:rPr lang="en-US" dirty="0"/>
              <a:t>in that He Himself has suffered, being tempted, He is able to aid those who are tempted. </a:t>
            </a:r>
            <a:endParaRPr lang="en-US" dirty="0" smtClean="0"/>
          </a:p>
          <a:p>
            <a:r>
              <a:rPr lang="en-US" dirty="0" smtClean="0"/>
              <a:t>No </a:t>
            </a:r>
            <a:r>
              <a:rPr lang="en-US" dirty="0"/>
              <a:t>temptation has overtaken you except such as is common to man; but God </a:t>
            </a:r>
            <a:r>
              <a:rPr lang="en-US" i="1" dirty="0"/>
              <a:t>is</a:t>
            </a:r>
            <a:r>
              <a:rPr lang="en-US" dirty="0"/>
              <a:t> faithful, who will not allow you to be tempted beyond what you are able, but with the temptation will also make the way of escape, that you may be able to bear </a:t>
            </a:r>
            <a:r>
              <a:rPr lang="en-US" i="1" dirty="0"/>
              <a:t>it.</a:t>
            </a:r>
            <a:r>
              <a:rPr lang="en-US" dirty="0"/>
              <a:t> </a:t>
            </a:r>
            <a:br>
              <a:rPr lang="en-US" dirty="0"/>
            </a:br>
            <a:endParaRPr lang="en-US" dirty="0"/>
          </a:p>
          <a:p>
            <a:r>
              <a:rPr lang="en-US" dirty="0"/>
              <a:t/>
            </a:r>
            <a:br>
              <a:rPr lang="en-US" dirty="0"/>
            </a:br>
            <a:endParaRPr lang="en-US" dirty="0"/>
          </a:p>
        </p:txBody>
      </p:sp>
    </p:spTree>
    <p:extLst>
      <p:ext uri="{BB962C8B-B14F-4D97-AF65-F5344CB8AC3E}">
        <p14:creationId xmlns:p14="http://schemas.microsoft.com/office/powerpoint/2010/main" val="410725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III. Of What is God Mindful? </a:t>
            </a:r>
          </a:p>
          <a:p>
            <a:r>
              <a:rPr lang="en-US" dirty="0" smtClean="0"/>
              <a:t>	7</a:t>
            </a:r>
            <a:r>
              <a:rPr lang="en-US" dirty="0"/>
              <a:t>. His own promises (Psalm 111:5, 2 Peter 3:9)</a:t>
            </a:r>
          </a:p>
          <a:p>
            <a:r>
              <a:rPr lang="en-US" dirty="0" smtClean="0"/>
              <a:t>He </a:t>
            </a:r>
            <a:r>
              <a:rPr lang="en-US" dirty="0"/>
              <a:t>has given food to those who fear Him; He will ever be mindful of His covenant. </a:t>
            </a:r>
            <a:endParaRPr lang="en-US" dirty="0" smtClean="0"/>
          </a:p>
          <a:p>
            <a:r>
              <a:rPr lang="en-US" dirty="0" smtClean="0"/>
              <a:t>The </a:t>
            </a:r>
            <a:r>
              <a:rPr lang="en-US" dirty="0"/>
              <a:t>Lord is not slack concerning </a:t>
            </a:r>
            <a:r>
              <a:rPr lang="en-US" i="1" dirty="0"/>
              <a:t>His</a:t>
            </a:r>
            <a:r>
              <a:rPr lang="en-US" dirty="0"/>
              <a:t> promise, as some count slackness, but is longsuffering toward us, not willing that any should perish but that all should come to repentance. </a:t>
            </a:r>
            <a:br>
              <a:rPr lang="en-US" dirty="0"/>
            </a:br>
            <a:endParaRPr lang="en-US" dirty="0"/>
          </a:p>
          <a:p>
            <a:endParaRPr lang="en-US" dirty="0" smtClean="0"/>
          </a:p>
          <a:p>
            <a:endParaRPr lang="en-US" dirty="0"/>
          </a:p>
        </p:txBody>
      </p:sp>
    </p:spTree>
    <p:extLst>
      <p:ext uri="{BB962C8B-B14F-4D97-AF65-F5344CB8AC3E}">
        <p14:creationId xmlns:p14="http://schemas.microsoft.com/office/powerpoint/2010/main" val="173778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IV. Of Whom Has He Been Mindful?</a:t>
            </a:r>
            <a:r>
              <a:rPr lang="en-US" u="sng" dirty="0"/>
              <a:t> </a:t>
            </a:r>
            <a:endParaRPr lang="en-US" dirty="0"/>
          </a:p>
          <a:p>
            <a:r>
              <a:rPr lang="en-US" dirty="0" smtClean="0"/>
              <a:t>	1</a:t>
            </a:r>
            <a:r>
              <a:rPr lang="en-US" dirty="0"/>
              <a:t>. The Jews (Psalm 115:12)</a:t>
            </a:r>
          </a:p>
          <a:p>
            <a:r>
              <a:rPr lang="en-US" dirty="0" smtClean="0"/>
              <a:t>	2</a:t>
            </a:r>
            <a:r>
              <a:rPr lang="en-US" dirty="0"/>
              <a:t>. The righteous (1 Peter 3:12)</a:t>
            </a:r>
          </a:p>
          <a:p>
            <a:r>
              <a:rPr lang="en-US" dirty="0" smtClean="0"/>
              <a:t>	3</a:t>
            </a:r>
            <a:r>
              <a:rPr lang="en-US" dirty="0"/>
              <a:t>. All </a:t>
            </a:r>
            <a:r>
              <a:rPr lang="en-US" dirty="0" smtClean="0"/>
              <a:t>who seek Him </a:t>
            </a:r>
            <a:r>
              <a:rPr lang="en-US" dirty="0"/>
              <a:t>(</a:t>
            </a:r>
            <a:r>
              <a:rPr lang="en-US" dirty="0" smtClean="0"/>
              <a:t>Matt </a:t>
            </a:r>
            <a:r>
              <a:rPr lang="en-US" dirty="0"/>
              <a:t>6:25-34, 28:18-20)</a:t>
            </a:r>
          </a:p>
          <a:p>
            <a:r>
              <a:rPr lang="en-US" dirty="0"/>
              <a:t> </a:t>
            </a:r>
          </a:p>
          <a:p>
            <a:endParaRPr lang="en-US" dirty="0" smtClean="0"/>
          </a:p>
          <a:p>
            <a:endParaRPr lang="en-US" dirty="0"/>
          </a:p>
        </p:txBody>
      </p:sp>
    </p:spTree>
    <p:extLst>
      <p:ext uri="{BB962C8B-B14F-4D97-AF65-F5344CB8AC3E}">
        <p14:creationId xmlns:p14="http://schemas.microsoft.com/office/powerpoint/2010/main" val="1356202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IV. Of Whom Has He Been Mindful?</a:t>
            </a:r>
            <a:r>
              <a:rPr lang="en-US" u="sng" dirty="0"/>
              <a:t> </a:t>
            </a:r>
            <a:endParaRPr lang="en-US" dirty="0"/>
          </a:p>
          <a:p>
            <a:r>
              <a:rPr lang="en-US" dirty="0" smtClean="0"/>
              <a:t>	1</a:t>
            </a:r>
            <a:r>
              <a:rPr lang="en-US" dirty="0"/>
              <a:t>. The Jews (Psalm 115:12)</a:t>
            </a:r>
          </a:p>
          <a:p>
            <a:r>
              <a:rPr lang="en-US" dirty="0" smtClean="0"/>
              <a:t>The </a:t>
            </a:r>
            <a:r>
              <a:rPr lang="en-US" cap="small" dirty="0"/>
              <a:t>LORD</a:t>
            </a:r>
            <a:r>
              <a:rPr lang="en-US" dirty="0"/>
              <a:t> has been mindful of </a:t>
            </a:r>
            <a:r>
              <a:rPr lang="en-US" i="1" dirty="0"/>
              <a:t>us;</a:t>
            </a:r>
            <a:r>
              <a:rPr lang="en-US" dirty="0"/>
              <a:t> He will bless us; He will bless the house of Israel; He will bless the house of Aaron. </a:t>
            </a:r>
            <a:br>
              <a:rPr lang="en-US" dirty="0"/>
            </a:br>
            <a:endParaRPr lang="en-US" dirty="0"/>
          </a:p>
          <a:p>
            <a:r>
              <a:rPr lang="en-US" dirty="0"/>
              <a:t> </a:t>
            </a:r>
          </a:p>
          <a:p>
            <a:endParaRPr lang="en-US" dirty="0" smtClean="0"/>
          </a:p>
          <a:p>
            <a:endParaRPr lang="en-US" dirty="0"/>
          </a:p>
        </p:txBody>
      </p:sp>
    </p:spTree>
    <p:extLst>
      <p:ext uri="{BB962C8B-B14F-4D97-AF65-F5344CB8AC3E}">
        <p14:creationId xmlns:p14="http://schemas.microsoft.com/office/powerpoint/2010/main" val="2707659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IV. Of Whom Has He Been Mindful?</a:t>
            </a:r>
            <a:r>
              <a:rPr lang="en-US" u="sng" dirty="0"/>
              <a:t> </a:t>
            </a:r>
            <a:endParaRPr lang="en-US" dirty="0"/>
          </a:p>
          <a:p>
            <a:r>
              <a:rPr lang="en-US" dirty="0" smtClean="0"/>
              <a:t>	2</a:t>
            </a:r>
            <a:r>
              <a:rPr lang="en-US" dirty="0"/>
              <a:t>. The righteous (1 Peter 3:12)</a:t>
            </a:r>
          </a:p>
          <a:p>
            <a:r>
              <a:rPr lang="en-US" i="1" dirty="0" smtClean="0"/>
              <a:t>For </a:t>
            </a:r>
            <a:r>
              <a:rPr lang="en-US" i="1" dirty="0"/>
              <a:t>the eyes of the </a:t>
            </a:r>
            <a:r>
              <a:rPr lang="en-US" i="1" cap="small" dirty="0"/>
              <a:t>LORD</a:t>
            </a:r>
            <a:r>
              <a:rPr lang="en-US" i="1" dirty="0"/>
              <a:t> are on the righteous,</a:t>
            </a:r>
            <a:r>
              <a:rPr lang="en-US" dirty="0"/>
              <a:t> </a:t>
            </a:r>
            <a:r>
              <a:rPr lang="en-US" i="1" dirty="0"/>
              <a:t>And His ears are open to their prayers;</a:t>
            </a:r>
            <a:r>
              <a:rPr lang="en-US" dirty="0"/>
              <a:t> </a:t>
            </a:r>
            <a:r>
              <a:rPr lang="en-US" i="1" dirty="0"/>
              <a:t>But the face of the </a:t>
            </a:r>
            <a:r>
              <a:rPr lang="en-US" i="1" cap="small" dirty="0"/>
              <a:t>LORD</a:t>
            </a:r>
            <a:r>
              <a:rPr lang="en-US" i="1" dirty="0"/>
              <a:t> is against those who do evil."</a:t>
            </a:r>
            <a:r>
              <a:rPr lang="en-US" dirty="0"/>
              <a:t> </a:t>
            </a:r>
            <a:br>
              <a:rPr lang="en-US" dirty="0"/>
            </a:br>
            <a:endParaRPr lang="en-US" dirty="0"/>
          </a:p>
          <a:p>
            <a:r>
              <a:rPr lang="en-US" dirty="0"/>
              <a:t> </a:t>
            </a:r>
          </a:p>
          <a:p>
            <a:endParaRPr lang="en-US" dirty="0" smtClean="0"/>
          </a:p>
          <a:p>
            <a:endParaRPr lang="en-US" dirty="0"/>
          </a:p>
        </p:txBody>
      </p:sp>
    </p:spTree>
    <p:extLst>
      <p:ext uri="{BB962C8B-B14F-4D97-AF65-F5344CB8AC3E}">
        <p14:creationId xmlns:p14="http://schemas.microsoft.com/office/powerpoint/2010/main" val="32279052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IV. Of Whom Has He Been Mindful?</a:t>
            </a:r>
            <a:r>
              <a:rPr lang="en-US" u="sng" dirty="0"/>
              <a:t> </a:t>
            </a:r>
            <a:endParaRPr lang="en-US" dirty="0"/>
          </a:p>
          <a:p>
            <a:r>
              <a:rPr lang="en-US" dirty="0" smtClean="0"/>
              <a:t>	3</a:t>
            </a:r>
            <a:r>
              <a:rPr lang="en-US" dirty="0"/>
              <a:t>. All </a:t>
            </a:r>
            <a:r>
              <a:rPr lang="en-US" dirty="0" smtClean="0"/>
              <a:t>who seek Him </a:t>
            </a:r>
            <a:r>
              <a:rPr lang="en-US" dirty="0"/>
              <a:t>(Matthew 6:25-34, 28:18-20)</a:t>
            </a:r>
          </a:p>
          <a:p>
            <a:r>
              <a:rPr lang="en-US" dirty="0"/>
              <a:t> </a:t>
            </a:r>
          </a:p>
          <a:p>
            <a:endParaRPr lang="en-US" dirty="0" smtClean="0"/>
          </a:p>
          <a:p>
            <a:endParaRPr lang="en-US" dirty="0"/>
          </a:p>
        </p:txBody>
      </p:sp>
    </p:spTree>
    <p:extLst>
      <p:ext uri="{BB962C8B-B14F-4D97-AF65-F5344CB8AC3E}">
        <p14:creationId xmlns:p14="http://schemas.microsoft.com/office/powerpoint/2010/main" val="3850949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normAutofit fontScale="62500" lnSpcReduction="20000"/>
          </a:bodyPr>
          <a:lstStyle/>
          <a:p>
            <a:r>
              <a:rPr lang="en-US" dirty="0"/>
              <a:t>IV. Of Whom Has He Been Mindful?</a:t>
            </a:r>
            <a:r>
              <a:rPr lang="en-US" u="sng" dirty="0"/>
              <a:t> </a:t>
            </a:r>
            <a:endParaRPr lang="en-US" dirty="0"/>
          </a:p>
          <a:p>
            <a:r>
              <a:rPr lang="en-US" dirty="0" smtClean="0"/>
              <a:t>	3</a:t>
            </a:r>
            <a:r>
              <a:rPr lang="en-US" dirty="0"/>
              <a:t>. All </a:t>
            </a:r>
            <a:r>
              <a:rPr lang="en-US" dirty="0" smtClean="0"/>
              <a:t>who seek Him </a:t>
            </a:r>
            <a:r>
              <a:rPr lang="en-US" dirty="0"/>
              <a:t>(Matthew </a:t>
            </a:r>
            <a:r>
              <a:rPr lang="en-US" dirty="0" smtClean="0"/>
              <a:t>6:25-34)</a:t>
            </a:r>
          </a:p>
          <a:p>
            <a:r>
              <a:rPr lang="en-US" sz="2600" dirty="0" smtClean="0"/>
              <a:t>Therefore </a:t>
            </a:r>
            <a:r>
              <a:rPr lang="en-US" sz="2600" dirty="0"/>
              <a:t>I say to you, do not worry about your life, what you will eat or what you will drink; nor about your body, what you will put on. Is not life more than food and the body more than clothing? </a:t>
            </a:r>
            <a:r>
              <a:rPr lang="en-US" sz="2600" dirty="0" smtClean="0"/>
              <a:t>Look </a:t>
            </a:r>
            <a:r>
              <a:rPr lang="en-US" sz="2600" dirty="0"/>
              <a:t>at the birds of the air, for they neither sow nor reap nor gather into barns; yet your heavenly Father feeds them. Are you not of more value than they? </a:t>
            </a:r>
            <a:r>
              <a:rPr lang="en-US" sz="2600" dirty="0" smtClean="0"/>
              <a:t>Which </a:t>
            </a:r>
            <a:r>
              <a:rPr lang="en-US" sz="2600" dirty="0"/>
              <a:t>of you by worrying can add one cubit to his stature? </a:t>
            </a:r>
            <a:r>
              <a:rPr lang="en-US" sz="2600" dirty="0" smtClean="0"/>
              <a:t>So </a:t>
            </a:r>
            <a:r>
              <a:rPr lang="en-US" sz="2600" dirty="0"/>
              <a:t>why do you worry about clothing? Consider the lilies of the field, how they grow: they neither toil nor spin; </a:t>
            </a:r>
            <a:r>
              <a:rPr lang="en-US" sz="2600" dirty="0" smtClean="0"/>
              <a:t>and </a:t>
            </a:r>
            <a:r>
              <a:rPr lang="en-US" sz="2600" dirty="0"/>
              <a:t>yet I say to you that even Solomon in all his glory was not arrayed like one of these. </a:t>
            </a:r>
            <a:r>
              <a:rPr lang="en-US" sz="2600" dirty="0" smtClean="0"/>
              <a:t>Now </a:t>
            </a:r>
            <a:r>
              <a:rPr lang="en-US" sz="2600" dirty="0"/>
              <a:t>if God so clothes the grass of the field, which today is, and tomorrow is thrown into the oven, </a:t>
            </a:r>
            <a:r>
              <a:rPr lang="en-US" sz="2600" i="1" dirty="0"/>
              <a:t>will He</a:t>
            </a:r>
            <a:r>
              <a:rPr lang="en-US" sz="2600" dirty="0"/>
              <a:t> not much more </a:t>
            </a:r>
            <a:r>
              <a:rPr lang="en-US" sz="2600" i="1" dirty="0"/>
              <a:t>clothe</a:t>
            </a:r>
            <a:r>
              <a:rPr lang="en-US" sz="2600" dirty="0"/>
              <a:t> you, O you of little faith? </a:t>
            </a:r>
            <a:r>
              <a:rPr lang="en-US" sz="2600" dirty="0" smtClean="0"/>
              <a:t>Therefore </a:t>
            </a:r>
            <a:r>
              <a:rPr lang="en-US" sz="2600" dirty="0"/>
              <a:t>do not worry, saying, 'What shall we eat?' or 'What shall we drink?' or 'What shall we wear?' </a:t>
            </a:r>
            <a:r>
              <a:rPr lang="en-US" sz="2600" dirty="0" smtClean="0"/>
              <a:t>For </a:t>
            </a:r>
            <a:r>
              <a:rPr lang="en-US" sz="2600" dirty="0"/>
              <a:t>after all these things the Gentiles seek. For your heavenly Father knows that you need all these things. </a:t>
            </a:r>
            <a:r>
              <a:rPr lang="en-US" sz="2600" dirty="0" smtClean="0"/>
              <a:t>But </a:t>
            </a:r>
            <a:r>
              <a:rPr lang="en-US" sz="2600" dirty="0"/>
              <a:t>seek first the kingdom of God and His righteousness, and all these things shall be added to you. </a:t>
            </a:r>
            <a:r>
              <a:rPr lang="en-US" sz="2600" dirty="0" smtClean="0"/>
              <a:t>Therefore </a:t>
            </a:r>
            <a:r>
              <a:rPr lang="en-US" sz="2600" dirty="0"/>
              <a:t>do not worry about tomorrow, for tomorrow will worry about its own things. Sufficient for the day </a:t>
            </a:r>
            <a:r>
              <a:rPr lang="en-US" sz="2600" i="1" dirty="0"/>
              <a:t>is</a:t>
            </a:r>
            <a:r>
              <a:rPr lang="en-US" sz="2600" dirty="0"/>
              <a:t> its own trouble</a:t>
            </a:r>
            <a:r>
              <a:rPr lang="en-US" sz="2600" dirty="0" smtClean="0"/>
              <a:t>.</a:t>
            </a:r>
            <a:endParaRPr lang="en-US" sz="2600" dirty="0"/>
          </a:p>
          <a:p>
            <a:r>
              <a:rPr lang="en-US" dirty="0"/>
              <a:t> </a:t>
            </a:r>
          </a:p>
          <a:p>
            <a:endParaRPr lang="en-US" dirty="0" smtClean="0"/>
          </a:p>
          <a:p>
            <a:endParaRPr lang="en-US" dirty="0"/>
          </a:p>
        </p:txBody>
      </p:sp>
    </p:spTree>
    <p:extLst>
      <p:ext uri="{BB962C8B-B14F-4D97-AF65-F5344CB8AC3E}">
        <p14:creationId xmlns:p14="http://schemas.microsoft.com/office/powerpoint/2010/main" val="24816219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normAutofit/>
          </a:bodyPr>
          <a:lstStyle/>
          <a:p>
            <a:r>
              <a:rPr lang="en-US" dirty="0"/>
              <a:t>IV. Of Whom Has He Been Mindful?</a:t>
            </a:r>
            <a:r>
              <a:rPr lang="en-US" u="sng" dirty="0"/>
              <a:t> </a:t>
            </a:r>
            <a:endParaRPr lang="en-US" dirty="0"/>
          </a:p>
          <a:p>
            <a:r>
              <a:rPr lang="en-US" dirty="0" smtClean="0"/>
              <a:t>	3</a:t>
            </a:r>
            <a:r>
              <a:rPr lang="en-US" dirty="0"/>
              <a:t>. All </a:t>
            </a:r>
            <a:r>
              <a:rPr lang="en-US" dirty="0" smtClean="0"/>
              <a:t>who seek Him </a:t>
            </a:r>
            <a:r>
              <a:rPr lang="en-US" dirty="0"/>
              <a:t>(Matthew </a:t>
            </a:r>
            <a:r>
              <a:rPr lang="en-US" dirty="0" smtClean="0"/>
              <a:t>28:18-20)</a:t>
            </a:r>
          </a:p>
          <a:p>
            <a:r>
              <a:rPr lang="en-US" dirty="0" smtClean="0"/>
              <a:t>And </a:t>
            </a:r>
            <a:r>
              <a:rPr lang="en-US" dirty="0"/>
              <a:t>Jesus came and spoke to them, saying, "All authority has been given to Me in heaven and on earth. </a:t>
            </a:r>
            <a:r>
              <a:rPr lang="en-US" dirty="0" smtClean="0"/>
              <a:t>Go </a:t>
            </a:r>
            <a:r>
              <a:rPr lang="en-US" dirty="0"/>
              <a:t>therefore and make disciples of all the nations, baptizing them in the name of the Father and of the Son and of the Holy Spirit, </a:t>
            </a:r>
            <a:br>
              <a:rPr lang="en-US" dirty="0"/>
            </a:br>
            <a:r>
              <a:rPr lang="en-US" dirty="0" smtClean="0"/>
              <a:t>teaching </a:t>
            </a:r>
            <a:r>
              <a:rPr lang="en-US" dirty="0"/>
              <a:t>them to observe all things that I have commanded you; and lo, I am with you always, </a:t>
            </a:r>
            <a:r>
              <a:rPr lang="en-US" i="1" dirty="0"/>
              <a:t>even</a:t>
            </a:r>
            <a:r>
              <a:rPr lang="en-US" dirty="0"/>
              <a:t> to the end of the age." Amen. </a:t>
            </a:r>
            <a:endParaRPr lang="en-US"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228600"/>
            <a:ext cx="2555355" cy="1905000"/>
          </a:xfrm>
          <a:prstGeom prst="rect">
            <a:avLst/>
          </a:prstGeom>
        </p:spPr>
      </p:pic>
    </p:spTree>
    <p:extLst>
      <p:ext uri="{BB962C8B-B14F-4D97-AF65-F5344CB8AC3E}">
        <p14:creationId xmlns:p14="http://schemas.microsoft.com/office/powerpoint/2010/main" val="38441622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normAutofit/>
          </a:bodyPr>
          <a:lstStyle/>
          <a:p>
            <a:r>
              <a:rPr lang="en-US" dirty="0" smtClean="0"/>
              <a:t>Hebrews 2:6-8</a:t>
            </a:r>
            <a:endParaRPr lang="en-US" dirty="0"/>
          </a:p>
          <a:p>
            <a:endParaRPr lang="en-US" dirty="0"/>
          </a:p>
          <a:p>
            <a:r>
              <a:rPr lang="en-US" dirty="0"/>
              <a:t>I. What May </a:t>
            </a:r>
            <a:r>
              <a:rPr lang="en-US" dirty="0" smtClean="0"/>
              <a:t>Be Learned </a:t>
            </a:r>
            <a:r>
              <a:rPr lang="en-US" dirty="0"/>
              <a:t>From The Text? </a:t>
            </a:r>
          </a:p>
          <a:p>
            <a:r>
              <a:rPr lang="en-US" dirty="0" smtClean="0"/>
              <a:t>II</a:t>
            </a:r>
            <a:r>
              <a:rPr lang="en-US" dirty="0"/>
              <a:t>. Why Is God So Mindful Of Man? </a:t>
            </a:r>
          </a:p>
          <a:p>
            <a:r>
              <a:rPr lang="en-US" dirty="0" smtClean="0"/>
              <a:t>III</a:t>
            </a:r>
            <a:r>
              <a:rPr lang="en-US" dirty="0"/>
              <a:t>. Of What is God Mindful? </a:t>
            </a:r>
          </a:p>
          <a:p>
            <a:r>
              <a:rPr lang="en-US" dirty="0" smtClean="0"/>
              <a:t>IV</a:t>
            </a:r>
            <a:r>
              <a:rPr lang="en-US" dirty="0"/>
              <a:t>. Of Whom Has He Been Mindful?</a:t>
            </a:r>
            <a:r>
              <a:rPr lang="en-US" u="sng" dirty="0"/>
              <a:t> </a:t>
            </a:r>
            <a:endParaRPr lang="en-US" dirty="0"/>
          </a:p>
          <a:p>
            <a:r>
              <a:rPr lang="en-US" dirty="0"/>
              <a:t> </a:t>
            </a:r>
          </a:p>
          <a:p>
            <a:r>
              <a:rPr lang="en-US" sz="2800" i="1" dirty="0" smtClean="0">
                <a:solidFill>
                  <a:schemeClr val="tx2"/>
                </a:solidFill>
              </a:rPr>
              <a:t>WHAT IS YOUR RESPONSE?</a:t>
            </a:r>
            <a:endParaRPr lang="en-US" sz="2800" i="1" dirty="0">
              <a:solidFill>
                <a:schemeClr val="tx2"/>
              </a:solidFill>
            </a:endParaRPr>
          </a:p>
        </p:txBody>
      </p:sp>
    </p:spTree>
    <p:extLst>
      <p:ext uri="{BB962C8B-B14F-4D97-AF65-F5344CB8AC3E}">
        <p14:creationId xmlns:p14="http://schemas.microsoft.com/office/powerpoint/2010/main" val="317017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smtClean="0"/>
              <a:t>Hebrews 2:6-8</a:t>
            </a:r>
            <a:endParaRPr lang="en-US" dirty="0"/>
          </a:p>
          <a:p>
            <a:r>
              <a:rPr lang="en-US" dirty="0" smtClean="0"/>
              <a:t>But </a:t>
            </a:r>
            <a:r>
              <a:rPr lang="en-US" dirty="0"/>
              <a:t>one testified in a certain place, saying: </a:t>
            </a:r>
            <a:r>
              <a:rPr lang="en-US" i="1" dirty="0"/>
              <a:t>"What is man that You are mindful of him,</a:t>
            </a:r>
            <a:r>
              <a:rPr lang="en-US" dirty="0"/>
              <a:t> </a:t>
            </a:r>
            <a:r>
              <a:rPr lang="en-US" i="1" dirty="0"/>
              <a:t>Or the son of man that You take care of him?</a:t>
            </a:r>
            <a:r>
              <a:rPr lang="en-US" dirty="0"/>
              <a:t> </a:t>
            </a:r>
            <a:r>
              <a:rPr lang="en-US" i="1" dirty="0" smtClean="0"/>
              <a:t>You </a:t>
            </a:r>
            <a:r>
              <a:rPr lang="en-US" i="1" dirty="0"/>
              <a:t>have made him a little lower than the angels;</a:t>
            </a:r>
            <a:r>
              <a:rPr lang="en-US" dirty="0"/>
              <a:t> </a:t>
            </a:r>
            <a:r>
              <a:rPr lang="en-US" i="1" dirty="0"/>
              <a:t>You have crowned him with glory and honor,</a:t>
            </a:r>
            <a:r>
              <a:rPr lang="en-US" dirty="0"/>
              <a:t> </a:t>
            </a:r>
            <a:r>
              <a:rPr lang="en-US" i="1" dirty="0"/>
              <a:t>And set him over the works of Your hands.</a:t>
            </a:r>
            <a:r>
              <a:rPr lang="en-US" dirty="0"/>
              <a:t> </a:t>
            </a:r>
            <a:r>
              <a:rPr lang="en-US" i="1" dirty="0" smtClean="0"/>
              <a:t>You </a:t>
            </a:r>
            <a:r>
              <a:rPr lang="en-US" i="1" dirty="0"/>
              <a:t>have put all things in subjection under his feet."</a:t>
            </a:r>
            <a:r>
              <a:rPr lang="en-US" dirty="0"/>
              <a:t> For in that He put all in subjection under him, He left nothing </a:t>
            </a:r>
            <a:r>
              <a:rPr lang="en-US" i="1" dirty="0"/>
              <a:t>that is</a:t>
            </a:r>
            <a:r>
              <a:rPr lang="en-US" dirty="0"/>
              <a:t> not put under him. But now we do not yet see all things put under him. </a:t>
            </a:r>
          </a:p>
          <a:p>
            <a:endParaRPr lang="en-US" dirty="0"/>
          </a:p>
        </p:txBody>
      </p:sp>
    </p:spTree>
    <p:extLst>
      <p:ext uri="{BB962C8B-B14F-4D97-AF65-F5344CB8AC3E}">
        <p14:creationId xmlns:p14="http://schemas.microsoft.com/office/powerpoint/2010/main" val="3683665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smtClean="0"/>
              <a:t>Psalm 8:3-6</a:t>
            </a:r>
            <a:endParaRPr lang="en-US" dirty="0"/>
          </a:p>
          <a:p>
            <a:r>
              <a:rPr lang="en-US" dirty="0" smtClean="0"/>
              <a:t>When </a:t>
            </a:r>
            <a:r>
              <a:rPr lang="en-US" dirty="0"/>
              <a:t>I consider Your heavens, the work of Your fingers, The moon and the stars, which You have ordained, </a:t>
            </a:r>
            <a:r>
              <a:rPr lang="en-US" dirty="0" smtClean="0"/>
              <a:t>What </a:t>
            </a:r>
            <a:r>
              <a:rPr lang="en-US" dirty="0"/>
              <a:t>is man that You are mindful of him, And the son of man that You visit him? </a:t>
            </a:r>
            <a:r>
              <a:rPr lang="en-US" dirty="0" smtClean="0"/>
              <a:t>For </a:t>
            </a:r>
            <a:r>
              <a:rPr lang="en-US" dirty="0"/>
              <a:t>You have made him a little lower than the angels, And You have crowned him with glory and honor. </a:t>
            </a:r>
            <a:r>
              <a:rPr lang="en-US" dirty="0" smtClean="0"/>
              <a:t>You </a:t>
            </a:r>
            <a:r>
              <a:rPr lang="en-US" dirty="0"/>
              <a:t>have made him to have dominion over the works of Your hands; You have put all </a:t>
            </a:r>
            <a:r>
              <a:rPr lang="en-US" i="1" dirty="0"/>
              <a:t>things</a:t>
            </a:r>
            <a:r>
              <a:rPr lang="en-US" dirty="0"/>
              <a:t> under his feet, </a:t>
            </a:r>
          </a:p>
          <a:p>
            <a:endParaRPr lang="en-US" dirty="0"/>
          </a:p>
        </p:txBody>
      </p:sp>
    </p:spTree>
    <p:extLst>
      <p:ext uri="{BB962C8B-B14F-4D97-AF65-F5344CB8AC3E}">
        <p14:creationId xmlns:p14="http://schemas.microsoft.com/office/powerpoint/2010/main" val="2361556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 What May Be Learned From The Text? </a:t>
            </a:r>
          </a:p>
          <a:p>
            <a:r>
              <a:rPr lang="en-US" dirty="0" smtClean="0"/>
              <a:t>	1</a:t>
            </a:r>
            <a:r>
              <a:rPr lang="en-US" dirty="0"/>
              <a:t>. God is mindful of all that He has created</a:t>
            </a:r>
          </a:p>
          <a:p>
            <a:r>
              <a:rPr lang="en-US" dirty="0" smtClean="0"/>
              <a:t>		a</a:t>
            </a:r>
            <a:r>
              <a:rPr lang="en-US" dirty="0"/>
              <a:t>. Man (Matthew 5:44-45)</a:t>
            </a:r>
          </a:p>
          <a:p>
            <a:r>
              <a:rPr lang="en-US" dirty="0" smtClean="0"/>
              <a:t>		b</a:t>
            </a:r>
            <a:r>
              <a:rPr lang="en-US" dirty="0"/>
              <a:t>. Animals (Psalm 104:24-30)</a:t>
            </a:r>
          </a:p>
          <a:p>
            <a:r>
              <a:rPr lang="en-US" dirty="0" smtClean="0"/>
              <a:t>		c</a:t>
            </a:r>
            <a:r>
              <a:rPr lang="en-US" dirty="0"/>
              <a:t>. Birds (Matthew 10:29, Luke 12:24)</a:t>
            </a:r>
          </a:p>
          <a:p>
            <a:endParaRPr lang="en-US" dirty="0" smtClean="0"/>
          </a:p>
          <a:p>
            <a:endParaRPr lang="en-US" dirty="0"/>
          </a:p>
        </p:txBody>
      </p:sp>
    </p:spTree>
    <p:extLst>
      <p:ext uri="{BB962C8B-B14F-4D97-AF65-F5344CB8AC3E}">
        <p14:creationId xmlns:p14="http://schemas.microsoft.com/office/powerpoint/2010/main" val="1010777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 What May Be Learned From The Text? </a:t>
            </a:r>
          </a:p>
          <a:p>
            <a:r>
              <a:rPr lang="en-US" dirty="0" smtClean="0"/>
              <a:t>	1</a:t>
            </a:r>
            <a:r>
              <a:rPr lang="en-US" dirty="0"/>
              <a:t>. God is mindful of all that He has created</a:t>
            </a:r>
          </a:p>
          <a:p>
            <a:r>
              <a:rPr lang="en-US" dirty="0" smtClean="0"/>
              <a:t>		a</a:t>
            </a:r>
            <a:r>
              <a:rPr lang="en-US" dirty="0"/>
              <a:t>. Man (Matthew 5:44-45)</a:t>
            </a:r>
          </a:p>
          <a:p>
            <a:r>
              <a:rPr lang="en-US" dirty="0" smtClean="0"/>
              <a:t>But </a:t>
            </a:r>
            <a:r>
              <a:rPr lang="en-US" dirty="0"/>
              <a:t>I say to you, love your enemies, bless those who curse you, do good to those who hate you, and pray for those who spitefully use you and persecute you, </a:t>
            </a:r>
            <a:r>
              <a:rPr lang="en-US" dirty="0" smtClean="0"/>
              <a:t>that </a:t>
            </a:r>
            <a:r>
              <a:rPr lang="en-US" dirty="0"/>
              <a:t>you may be sons of your Father in heaven; for He makes His sun rise on the evil and on the good, and sends rain on the just and on the unjust. </a:t>
            </a:r>
            <a:endParaRPr lang="en-US" dirty="0" smtClean="0"/>
          </a:p>
          <a:p>
            <a:endParaRPr lang="en-US" dirty="0"/>
          </a:p>
        </p:txBody>
      </p:sp>
    </p:spTree>
    <p:extLst>
      <p:ext uri="{BB962C8B-B14F-4D97-AF65-F5344CB8AC3E}">
        <p14:creationId xmlns:p14="http://schemas.microsoft.com/office/powerpoint/2010/main" val="999661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normAutofit fontScale="92500" lnSpcReduction="10000"/>
          </a:bodyPr>
          <a:lstStyle/>
          <a:p>
            <a:r>
              <a:rPr lang="en-US" dirty="0"/>
              <a:t>I. What May Be Learned From The Text? </a:t>
            </a:r>
          </a:p>
          <a:p>
            <a:r>
              <a:rPr lang="en-US" dirty="0" smtClean="0"/>
              <a:t>	1</a:t>
            </a:r>
            <a:r>
              <a:rPr lang="en-US" dirty="0"/>
              <a:t>. God is mindful of all that He has created</a:t>
            </a:r>
          </a:p>
          <a:p>
            <a:r>
              <a:rPr lang="en-US" dirty="0" smtClean="0"/>
              <a:t>		b</a:t>
            </a:r>
            <a:r>
              <a:rPr lang="en-US" dirty="0"/>
              <a:t>. Animals (Psalm 104:24-30)</a:t>
            </a:r>
          </a:p>
          <a:p>
            <a:r>
              <a:rPr lang="en-US" dirty="0" smtClean="0"/>
              <a:t> O </a:t>
            </a:r>
            <a:r>
              <a:rPr lang="en-US" cap="small" dirty="0"/>
              <a:t>LORD</a:t>
            </a:r>
            <a:r>
              <a:rPr lang="en-US" dirty="0"/>
              <a:t>, how manifold are Your works! In wisdom You have made them all. The earth is full of Your possessions-</a:t>
            </a:r>
            <a:r>
              <a:rPr lang="en-US" dirty="0" smtClean="0"/>
              <a:t>-This </a:t>
            </a:r>
            <a:r>
              <a:rPr lang="en-US" dirty="0"/>
              <a:t>great and wide sea, In which </a:t>
            </a:r>
            <a:r>
              <a:rPr lang="en-US" i="1" dirty="0"/>
              <a:t>are</a:t>
            </a:r>
            <a:r>
              <a:rPr lang="en-US" dirty="0"/>
              <a:t> innumerable teeming things, Living things both small and great. </a:t>
            </a:r>
            <a:r>
              <a:rPr lang="en-US" dirty="0" smtClean="0"/>
              <a:t>There </a:t>
            </a:r>
            <a:r>
              <a:rPr lang="en-US" dirty="0"/>
              <a:t>the ships sail about; </a:t>
            </a:r>
            <a:r>
              <a:rPr lang="en-US" i="1" dirty="0"/>
              <a:t>There is</a:t>
            </a:r>
            <a:r>
              <a:rPr lang="en-US" dirty="0"/>
              <a:t> that Leviathan Which You have made to play there. </a:t>
            </a:r>
            <a:r>
              <a:rPr lang="en-US" dirty="0" smtClean="0"/>
              <a:t>These </a:t>
            </a:r>
            <a:r>
              <a:rPr lang="en-US" dirty="0"/>
              <a:t>all wait for You, That You may give </a:t>
            </a:r>
            <a:r>
              <a:rPr lang="en-US" i="1" dirty="0"/>
              <a:t>them</a:t>
            </a:r>
            <a:r>
              <a:rPr lang="en-US" dirty="0"/>
              <a:t> their food in due season. </a:t>
            </a:r>
            <a:br>
              <a:rPr lang="en-US" dirty="0"/>
            </a:br>
            <a:r>
              <a:rPr lang="en-US" i="1" dirty="0" smtClean="0"/>
              <a:t>What</a:t>
            </a:r>
            <a:r>
              <a:rPr lang="en-US" dirty="0" smtClean="0"/>
              <a:t> </a:t>
            </a:r>
            <a:r>
              <a:rPr lang="en-US" dirty="0"/>
              <a:t>You give them they gather in; You open Your hand, they are filled with good. </a:t>
            </a:r>
            <a:r>
              <a:rPr lang="en-US" dirty="0" smtClean="0"/>
              <a:t>You </a:t>
            </a:r>
            <a:r>
              <a:rPr lang="en-US" dirty="0"/>
              <a:t>hide Your face, they are troubled; You take away their breath, they die and return to their dust. </a:t>
            </a:r>
            <a:r>
              <a:rPr lang="en-US" dirty="0" smtClean="0"/>
              <a:t>You </a:t>
            </a:r>
            <a:r>
              <a:rPr lang="en-US" dirty="0"/>
              <a:t>send forth Your Spirit, they are created; And You renew the face of the earth. </a:t>
            </a:r>
          </a:p>
          <a:p>
            <a:endParaRPr lang="en-US" dirty="0"/>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251106"/>
            <a:ext cx="2419350" cy="1839831"/>
          </a:xfrm>
          <a:prstGeom prst="rect">
            <a:avLst/>
          </a:prstGeom>
        </p:spPr>
      </p:pic>
    </p:spTree>
    <p:extLst>
      <p:ext uri="{BB962C8B-B14F-4D97-AF65-F5344CB8AC3E}">
        <p14:creationId xmlns:p14="http://schemas.microsoft.com/office/powerpoint/2010/main" val="489494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 What May Be Learned From The Text? </a:t>
            </a:r>
          </a:p>
          <a:p>
            <a:r>
              <a:rPr lang="en-US" dirty="0" smtClean="0"/>
              <a:t>	1</a:t>
            </a:r>
            <a:r>
              <a:rPr lang="en-US" dirty="0"/>
              <a:t>. God is mindful of all that He has created</a:t>
            </a:r>
          </a:p>
          <a:p>
            <a:r>
              <a:rPr lang="en-US" dirty="0" smtClean="0"/>
              <a:t>		c</a:t>
            </a:r>
            <a:r>
              <a:rPr lang="en-US" dirty="0"/>
              <a:t>. Birds (Matthew 10:29, Luke 12:24</a:t>
            </a:r>
            <a:r>
              <a:rPr lang="en-US" dirty="0" smtClean="0"/>
              <a:t>)</a:t>
            </a:r>
          </a:p>
          <a:p>
            <a:r>
              <a:rPr lang="en-US" dirty="0" smtClean="0"/>
              <a:t>Are </a:t>
            </a:r>
            <a:r>
              <a:rPr lang="en-US" dirty="0"/>
              <a:t>not two sparrows sold for a copper coin? And not one of them falls to the ground apart from your Father's will. </a:t>
            </a:r>
            <a:br>
              <a:rPr lang="en-US" dirty="0"/>
            </a:br>
            <a:endParaRPr lang="en-US" dirty="0" smtClean="0"/>
          </a:p>
          <a:p>
            <a:r>
              <a:rPr lang="en-US" dirty="0" smtClean="0"/>
              <a:t>Consider </a:t>
            </a:r>
            <a:r>
              <a:rPr lang="en-US" dirty="0"/>
              <a:t>the ravens, for they neither sow nor reap, which have neither storehouse nor barn; and God feeds them. Of how much more value are you than the birds?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304800"/>
            <a:ext cx="1110996" cy="148285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6108" y="797814"/>
            <a:ext cx="1484757" cy="989838"/>
          </a:xfrm>
          <a:prstGeom prst="rect">
            <a:avLst/>
          </a:prstGeom>
        </p:spPr>
      </p:pic>
    </p:spTree>
    <p:extLst>
      <p:ext uri="{BB962C8B-B14F-4D97-AF65-F5344CB8AC3E}">
        <p14:creationId xmlns:p14="http://schemas.microsoft.com/office/powerpoint/2010/main" val="67867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man that you are mindful of him?</a:t>
            </a:r>
          </a:p>
        </p:txBody>
      </p:sp>
      <p:sp>
        <p:nvSpPr>
          <p:cNvPr id="3" name="Content Placeholder 2"/>
          <p:cNvSpPr>
            <a:spLocks noGrp="1"/>
          </p:cNvSpPr>
          <p:nvPr>
            <p:ph idx="1"/>
          </p:nvPr>
        </p:nvSpPr>
        <p:spPr/>
        <p:txBody>
          <a:bodyPr/>
          <a:lstStyle/>
          <a:p>
            <a:r>
              <a:rPr lang="en-US" dirty="0"/>
              <a:t>II. Why Is God So Mindful Of Man? </a:t>
            </a:r>
          </a:p>
          <a:p>
            <a:r>
              <a:rPr lang="en-US" dirty="0" smtClean="0"/>
              <a:t>	1</a:t>
            </a:r>
            <a:r>
              <a:rPr lang="en-US" dirty="0"/>
              <a:t>. Man is His offspring (Luke 3:38, Acts 17:29)</a:t>
            </a:r>
          </a:p>
          <a:p>
            <a:r>
              <a:rPr lang="en-US" dirty="0" smtClean="0"/>
              <a:t>	2</a:t>
            </a:r>
            <a:r>
              <a:rPr lang="en-US" dirty="0"/>
              <a:t>. Man is dependent on Him (Acts 17:25)</a:t>
            </a:r>
          </a:p>
          <a:p>
            <a:r>
              <a:rPr lang="en-US" dirty="0" smtClean="0"/>
              <a:t>	3</a:t>
            </a:r>
            <a:r>
              <a:rPr lang="en-US" dirty="0"/>
              <a:t>. Man was made in His image (Genesis 1:26)</a:t>
            </a:r>
          </a:p>
          <a:p>
            <a:r>
              <a:rPr lang="en-US" dirty="0" smtClean="0"/>
              <a:t>	4</a:t>
            </a:r>
            <a:r>
              <a:rPr lang="en-US" dirty="0"/>
              <a:t>. He loves man (John 3:16, Romans 5:6-8)</a:t>
            </a:r>
          </a:p>
          <a:p>
            <a:r>
              <a:rPr lang="en-US" dirty="0" smtClean="0"/>
              <a:t>	5</a:t>
            </a:r>
            <a:r>
              <a:rPr lang="en-US" dirty="0"/>
              <a:t>. He desires the love of man (John 14:23)</a:t>
            </a:r>
          </a:p>
          <a:p>
            <a:endParaRPr lang="en-US" dirty="0" smtClean="0"/>
          </a:p>
          <a:p>
            <a:endParaRPr lang="en-US" dirty="0"/>
          </a:p>
        </p:txBody>
      </p:sp>
    </p:spTree>
    <p:extLst>
      <p:ext uri="{BB962C8B-B14F-4D97-AF65-F5344CB8AC3E}">
        <p14:creationId xmlns:p14="http://schemas.microsoft.com/office/powerpoint/2010/main" val="1896899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95</TotalTime>
  <Words>768</Words>
  <Application>Microsoft Office PowerPoint</Application>
  <PresentationFormat>On-screen Show (4:3)</PresentationFormat>
  <Paragraphs>143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Essential</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lpstr>What is man that you are mindful of him?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man that you are mindful of him?</dc:title>
  <dc:creator>Murray</dc:creator>
  <cp:lastModifiedBy>Murray</cp:lastModifiedBy>
  <cp:revision>8</cp:revision>
  <dcterms:created xsi:type="dcterms:W3CDTF">2020-02-21T19:45:03Z</dcterms:created>
  <dcterms:modified xsi:type="dcterms:W3CDTF">2020-03-07T13:06:28Z</dcterms:modified>
</cp:coreProperties>
</file>