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4668-50AE-45ED-932A-2FD4D828EE5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CEBF-1735-4E2D-8D76-F702501A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7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4668-50AE-45ED-932A-2FD4D828EE5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CEBF-1735-4E2D-8D76-F702501A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9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4668-50AE-45ED-932A-2FD4D828EE5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CEBF-1735-4E2D-8D76-F702501A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8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4668-50AE-45ED-932A-2FD4D828EE5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CEBF-1735-4E2D-8D76-F702501A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8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4668-50AE-45ED-932A-2FD4D828EE5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CEBF-1735-4E2D-8D76-F702501A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4668-50AE-45ED-932A-2FD4D828EE5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CEBF-1735-4E2D-8D76-F702501A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9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4668-50AE-45ED-932A-2FD4D828EE5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CEBF-1735-4E2D-8D76-F702501A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4668-50AE-45ED-932A-2FD4D828EE5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CEBF-1735-4E2D-8D76-F702501A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4668-50AE-45ED-932A-2FD4D828EE5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CEBF-1735-4E2D-8D76-F702501A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7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4668-50AE-45ED-932A-2FD4D828EE5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CEBF-1735-4E2D-8D76-F702501A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1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4668-50AE-45ED-932A-2FD4D828EE5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CEBF-1735-4E2D-8D76-F702501A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2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94668-50AE-45ED-932A-2FD4D828EE5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DCEBF-1735-4E2D-8D76-F702501A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6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4370"/>
            <a:ext cx="762000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4370"/>
            <a:ext cx="762000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4370"/>
            <a:ext cx="762000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4370"/>
            <a:ext cx="762000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4370"/>
            <a:ext cx="762000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4370"/>
            <a:ext cx="762000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4370"/>
            <a:ext cx="762000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4370"/>
            <a:ext cx="762000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51012"/>
            <a:ext cx="7620000" cy="49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Murray</dc:creator>
  <cp:lastModifiedBy>Murray</cp:lastModifiedBy>
  <cp:revision>1</cp:revision>
  <dcterms:created xsi:type="dcterms:W3CDTF">2020-09-11T19:00:22Z</dcterms:created>
  <dcterms:modified xsi:type="dcterms:W3CDTF">2020-09-11T19:04:05Z</dcterms:modified>
</cp:coreProperties>
</file>